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Lst>
  <p:notesMasterIdLst>
    <p:notesMasterId r:id="rId56"/>
  </p:notesMasterIdLst>
  <p:sldIdLst>
    <p:sldId id="326" r:id="rId4"/>
    <p:sldId id="257" r:id="rId5"/>
    <p:sldId id="318" r:id="rId6"/>
    <p:sldId id="258" r:id="rId7"/>
    <p:sldId id="319" r:id="rId8"/>
    <p:sldId id="321" r:id="rId9"/>
    <p:sldId id="322" r:id="rId10"/>
    <p:sldId id="324" r:id="rId11"/>
    <p:sldId id="323" r:id="rId12"/>
    <p:sldId id="325" r:id="rId13"/>
    <p:sldId id="335" r:id="rId14"/>
    <p:sldId id="327" r:id="rId15"/>
    <p:sldId id="270" r:id="rId16"/>
    <p:sldId id="287" r:id="rId17"/>
    <p:sldId id="288" r:id="rId18"/>
    <p:sldId id="289" r:id="rId19"/>
    <p:sldId id="290" r:id="rId20"/>
    <p:sldId id="291" r:id="rId21"/>
    <p:sldId id="292" r:id="rId22"/>
    <p:sldId id="293" r:id="rId23"/>
    <p:sldId id="282" r:id="rId24"/>
    <p:sldId id="294" r:id="rId25"/>
    <p:sldId id="295" r:id="rId26"/>
    <p:sldId id="296" r:id="rId27"/>
    <p:sldId id="297" r:id="rId28"/>
    <p:sldId id="300" r:id="rId29"/>
    <p:sldId id="298" r:id="rId30"/>
    <p:sldId id="301" r:id="rId31"/>
    <p:sldId id="303" r:id="rId32"/>
    <p:sldId id="304" r:id="rId33"/>
    <p:sldId id="307" r:id="rId34"/>
    <p:sldId id="328" r:id="rId35"/>
    <p:sldId id="329" r:id="rId36"/>
    <p:sldId id="308" r:id="rId37"/>
    <p:sldId id="309" r:id="rId38"/>
    <p:sldId id="310" r:id="rId39"/>
    <p:sldId id="311" r:id="rId40"/>
    <p:sldId id="336" r:id="rId41"/>
    <p:sldId id="312" r:id="rId42"/>
    <p:sldId id="340" r:id="rId43"/>
    <p:sldId id="333" r:id="rId44"/>
    <p:sldId id="313" r:id="rId45"/>
    <p:sldId id="314" r:id="rId46"/>
    <p:sldId id="315" r:id="rId47"/>
    <p:sldId id="317" r:id="rId48"/>
    <p:sldId id="330" r:id="rId49"/>
    <p:sldId id="334" r:id="rId50"/>
    <p:sldId id="331" r:id="rId51"/>
    <p:sldId id="320" r:id="rId52"/>
    <p:sldId id="332" r:id="rId53"/>
    <p:sldId id="337" r:id="rId54"/>
    <p:sldId id="339" r:id="rId5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A3"/>
    <a:srgbClr val="0196DA"/>
    <a:srgbClr val="9CD2AE"/>
    <a:srgbClr val="ED8308"/>
    <a:srgbClr val="BFCFD7"/>
    <a:srgbClr val="3399FF"/>
    <a:srgbClr val="656095"/>
    <a:srgbClr val="538CFF"/>
    <a:srgbClr val="005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Estilo Escuro 2 - Ênfase 3/Ênfas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80" autoAdjust="0"/>
    <p:restoredTop sz="94291" autoAdjust="0"/>
  </p:normalViewPr>
  <p:slideViewPr>
    <p:cSldViewPr snapToGrid="0">
      <p:cViewPr varScale="1">
        <p:scale>
          <a:sx n="87" d="100"/>
          <a:sy n="87" d="100"/>
        </p:scale>
        <p:origin x="106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6/11/relationships/changesInfo" Target="changesInfos/changesInfo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de Andrade" userId="a7900b3e40a25e38" providerId="LiveId" clId="{75074127-AF6F-48F8-A007-11275FF31184}"/>
    <pc:docChg chg="modSld">
      <pc:chgData name="Alexandre de Andrade" userId="a7900b3e40a25e38" providerId="LiveId" clId="{75074127-AF6F-48F8-A007-11275FF31184}" dt="2022-02-24T18:03:29.695" v="14" actId="20577"/>
      <pc:docMkLst>
        <pc:docMk/>
      </pc:docMkLst>
      <pc:sldChg chg="modSp mod">
        <pc:chgData name="Alexandre de Andrade" userId="a7900b3e40a25e38" providerId="LiveId" clId="{75074127-AF6F-48F8-A007-11275FF31184}" dt="2022-02-24T18:03:29.695" v="14" actId="20577"/>
        <pc:sldMkLst>
          <pc:docMk/>
          <pc:sldMk cId="4274062950" sldId="323"/>
        </pc:sldMkLst>
        <pc:graphicFrameChg chg="modGraphic">
          <ac:chgData name="Alexandre de Andrade" userId="a7900b3e40a25e38" providerId="LiveId" clId="{75074127-AF6F-48F8-A007-11275FF31184}" dt="2022-02-24T18:03:29.695" v="14" actId="20577"/>
          <ac:graphicFrameMkLst>
            <pc:docMk/>
            <pc:sldMk cId="4274062950" sldId="323"/>
            <ac:graphicFrameMk id="31" creationId="{24FE3264-824E-4181-9798-9E11639ACD4E}"/>
          </ac:graphicFrameMkLst>
        </pc:graphicFrameChg>
      </pc:sldChg>
    </pc:docChg>
  </pc:docChgLst>
  <pc:docChgLst>
    <pc:chgData name="Alexandre de Andrade" userId="a7900b3e40a25e38" providerId="LiveId" clId="{0AB9350D-A156-4B42-9B18-7890DD394305}"/>
    <pc:docChg chg="undo redo custSel addSld delSld modSld modMainMaster">
      <pc:chgData name="Alexandre de Andrade" userId="a7900b3e40a25e38" providerId="LiveId" clId="{0AB9350D-A156-4B42-9B18-7890DD394305}" dt="2022-02-03T18:58:42.600" v="1404" actId="20577"/>
      <pc:docMkLst>
        <pc:docMk/>
      </pc:docMkLst>
      <pc:sldChg chg="addSp delSp modSp mod setBg">
        <pc:chgData name="Alexandre de Andrade" userId="a7900b3e40a25e38" providerId="LiveId" clId="{0AB9350D-A156-4B42-9B18-7890DD394305}" dt="2022-02-03T16:52:27.574" v="1234" actId="1076"/>
        <pc:sldMkLst>
          <pc:docMk/>
          <pc:sldMk cId="0" sldId="256"/>
        </pc:sldMkLst>
        <pc:spChg chg="del">
          <ac:chgData name="Alexandre de Andrade" userId="a7900b3e40a25e38" providerId="LiveId" clId="{0AB9350D-A156-4B42-9B18-7890DD394305}" dt="2022-02-03T12:10:10.914" v="0" actId="478"/>
          <ac:spMkLst>
            <pc:docMk/>
            <pc:sldMk cId="0" sldId="256"/>
            <ac:spMk id="5" creationId="{00000000-0000-0000-0000-000000000000}"/>
          </ac:spMkLst>
        </pc:spChg>
        <pc:spChg chg="mod">
          <ac:chgData name="Alexandre de Andrade" userId="a7900b3e40a25e38" providerId="LiveId" clId="{0AB9350D-A156-4B42-9B18-7890DD394305}" dt="2022-02-03T14:03:14.164" v="734" actId="207"/>
          <ac:spMkLst>
            <pc:docMk/>
            <pc:sldMk cId="0" sldId="256"/>
            <ac:spMk id="6" creationId="{00000000-0000-0000-0000-000000000000}"/>
          </ac:spMkLst>
        </pc:spChg>
        <pc:spChg chg="mod">
          <ac:chgData name="Alexandre de Andrade" userId="a7900b3e40a25e38" providerId="LiveId" clId="{0AB9350D-A156-4B42-9B18-7890DD394305}" dt="2022-02-03T13:58:06.279" v="695" actId="207"/>
          <ac:spMkLst>
            <pc:docMk/>
            <pc:sldMk cId="0" sldId="256"/>
            <ac:spMk id="9" creationId="{00000000-0000-0000-0000-000000000000}"/>
          </ac:spMkLst>
        </pc:spChg>
        <pc:spChg chg="mod">
          <ac:chgData name="Alexandre de Andrade" userId="a7900b3e40a25e38" providerId="LiveId" clId="{0AB9350D-A156-4B42-9B18-7890DD394305}" dt="2022-02-03T13:58:06.279" v="695" actId="207"/>
          <ac:spMkLst>
            <pc:docMk/>
            <pc:sldMk cId="0" sldId="256"/>
            <ac:spMk id="10" creationId="{00000000-0000-0000-0000-000000000000}"/>
          </ac:spMkLst>
        </pc:spChg>
        <pc:spChg chg="add mod">
          <ac:chgData name="Alexandre de Andrade" userId="a7900b3e40a25e38" providerId="LiveId" clId="{0AB9350D-A156-4B42-9B18-7890DD394305}" dt="2022-02-03T12:19:49.084" v="145" actId="1076"/>
          <ac:spMkLst>
            <pc:docMk/>
            <pc:sldMk cId="0" sldId="256"/>
            <ac:spMk id="15" creationId="{28DED6E7-EF62-4ECA-8E5A-69A2D1B7EF30}"/>
          </ac:spMkLst>
        </pc:spChg>
        <pc:spChg chg="add mod">
          <ac:chgData name="Alexandre de Andrade" userId="a7900b3e40a25e38" providerId="LiveId" clId="{0AB9350D-A156-4B42-9B18-7890DD394305}" dt="2022-02-03T12:19:49.084" v="145" actId="1076"/>
          <ac:spMkLst>
            <pc:docMk/>
            <pc:sldMk cId="0" sldId="256"/>
            <ac:spMk id="16" creationId="{A49BC8FE-FB42-402E-9C6C-2F4B2AB5E75C}"/>
          </ac:spMkLst>
        </pc:spChg>
        <pc:grpChg chg="del">
          <ac:chgData name="Alexandre de Andrade" userId="a7900b3e40a25e38" providerId="LiveId" clId="{0AB9350D-A156-4B42-9B18-7890DD394305}" dt="2022-02-03T12:10:24.980" v="1" actId="478"/>
          <ac:grpSpMkLst>
            <pc:docMk/>
            <pc:sldMk cId="0" sldId="256"/>
            <ac:grpSpMk id="3" creationId="{00000000-0000-0000-0000-000000000000}"/>
          </ac:grpSpMkLst>
        </pc:grpChg>
        <pc:grpChg chg="add mod">
          <ac:chgData name="Alexandre de Andrade" userId="a7900b3e40a25e38" providerId="LiveId" clId="{0AB9350D-A156-4B42-9B18-7890DD394305}" dt="2022-02-03T12:19:49.084" v="145" actId="1076"/>
          <ac:grpSpMkLst>
            <pc:docMk/>
            <pc:sldMk cId="0" sldId="256"/>
            <ac:grpSpMk id="17" creationId="{5FDD3EAF-CAE7-44ED-85C9-090430FE11BB}"/>
          </ac:grpSpMkLst>
        </pc:grpChg>
        <pc:picChg chg="add del mod">
          <ac:chgData name="Alexandre de Andrade" userId="a7900b3e40a25e38" providerId="LiveId" clId="{0AB9350D-A156-4B42-9B18-7890DD394305}" dt="2022-02-03T16:47:31.975" v="1222" actId="478"/>
          <ac:picMkLst>
            <pc:docMk/>
            <pc:sldMk cId="0" sldId="256"/>
            <ac:picMk id="3" creationId="{F756BFD0-B3F3-4070-968D-6106176C2636}"/>
          </ac:picMkLst>
        </pc:picChg>
        <pc:picChg chg="add mod">
          <ac:chgData name="Alexandre de Andrade" userId="a7900b3e40a25e38" providerId="LiveId" clId="{0AB9350D-A156-4B42-9B18-7890DD394305}" dt="2022-02-03T16:52:27.574" v="1234" actId="1076"/>
          <ac:picMkLst>
            <pc:docMk/>
            <pc:sldMk cId="0" sldId="256"/>
            <ac:picMk id="5" creationId="{09D0A2B3-FE13-4725-BEF6-955C122D16A1}"/>
          </ac:picMkLst>
        </pc:picChg>
        <pc:picChg chg="del mod">
          <ac:chgData name="Alexandre de Andrade" userId="a7900b3e40a25e38" providerId="LiveId" clId="{0AB9350D-A156-4B42-9B18-7890DD394305}" dt="2022-02-03T12:17:26.049" v="128" actId="478"/>
          <ac:picMkLst>
            <pc:docMk/>
            <pc:sldMk cId="0" sldId="256"/>
            <ac:picMk id="7" creationId="{00000000-0000-0000-0000-000000000000}"/>
          </ac:picMkLst>
        </pc:picChg>
        <pc:picChg chg="del mod">
          <ac:chgData name="Alexandre de Andrade" userId="a7900b3e40a25e38" providerId="LiveId" clId="{0AB9350D-A156-4B42-9B18-7890DD394305}" dt="2022-02-03T12:19:07.624" v="143" actId="478"/>
          <ac:picMkLst>
            <pc:docMk/>
            <pc:sldMk cId="0" sldId="256"/>
            <ac:picMk id="8" creationId="{00000000-0000-0000-0000-000000000000}"/>
          </ac:picMkLst>
        </pc:picChg>
        <pc:picChg chg="add del mod modCrop">
          <ac:chgData name="Alexandre de Andrade" userId="a7900b3e40a25e38" providerId="LiveId" clId="{0AB9350D-A156-4B42-9B18-7890DD394305}" dt="2022-02-03T16:39:03.624" v="1145" actId="478"/>
          <ac:picMkLst>
            <pc:docMk/>
            <pc:sldMk cId="0" sldId="256"/>
            <ac:picMk id="11" creationId="{4ACD15E9-679B-4C0A-A688-847472291C4B}"/>
          </ac:picMkLst>
        </pc:picChg>
        <pc:picChg chg="add del mod">
          <ac:chgData name="Alexandre de Andrade" userId="a7900b3e40a25e38" providerId="LiveId" clId="{0AB9350D-A156-4B42-9B18-7890DD394305}" dt="2022-02-03T16:40:58.209" v="1156" actId="21"/>
          <ac:picMkLst>
            <pc:docMk/>
            <pc:sldMk cId="0" sldId="256"/>
            <ac:picMk id="12" creationId="{05C61005-F96C-4697-BD5E-73C599B468F4}"/>
          </ac:picMkLst>
        </pc:picChg>
        <pc:picChg chg="add mod">
          <ac:chgData name="Alexandre de Andrade" userId="a7900b3e40a25e38" providerId="LiveId" clId="{0AB9350D-A156-4B42-9B18-7890DD394305}" dt="2022-02-03T16:39:10.419" v="1147" actId="1076"/>
          <ac:picMkLst>
            <pc:docMk/>
            <pc:sldMk cId="0" sldId="256"/>
            <ac:picMk id="13" creationId="{2E894102-15B0-4E91-A566-C0CA039FE5B2}"/>
          </ac:picMkLst>
        </pc:picChg>
        <pc:picChg chg="add del mod">
          <ac:chgData name="Alexandre de Andrade" userId="a7900b3e40a25e38" providerId="LiveId" clId="{0AB9350D-A156-4B42-9B18-7890DD394305}" dt="2022-02-03T16:41:03.301" v="1158" actId="21"/>
          <ac:picMkLst>
            <pc:docMk/>
            <pc:sldMk cId="0" sldId="256"/>
            <ac:picMk id="14" creationId="{B314D7A8-B0E3-414C-A119-A93DC7DA8950}"/>
          </ac:picMkLst>
        </pc:picChg>
        <pc:picChg chg="mod">
          <ac:chgData name="Alexandre de Andrade" userId="a7900b3e40a25e38" providerId="LiveId" clId="{0AB9350D-A156-4B42-9B18-7890DD394305}" dt="2022-02-03T12:19:44.577" v="144"/>
          <ac:picMkLst>
            <pc:docMk/>
            <pc:sldMk cId="0" sldId="256"/>
            <ac:picMk id="18" creationId="{4FAD915F-72D0-43B7-A11F-AF6455F40B68}"/>
          </ac:picMkLst>
        </pc:picChg>
        <pc:picChg chg="mod">
          <ac:chgData name="Alexandre de Andrade" userId="a7900b3e40a25e38" providerId="LiveId" clId="{0AB9350D-A156-4B42-9B18-7890DD394305}" dt="2022-02-03T12:19:44.577" v="144"/>
          <ac:picMkLst>
            <pc:docMk/>
            <pc:sldMk cId="0" sldId="256"/>
            <ac:picMk id="19" creationId="{4470C3B0-5875-4BD7-BA42-133438371F1A}"/>
          </ac:picMkLst>
        </pc:picChg>
        <pc:picChg chg="del">
          <ac:chgData name="Alexandre de Andrade" userId="a7900b3e40a25e38" providerId="LiveId" clId="{0AB9350D-A156-4B42-9B18-7890DD394305}" dt="2022-02-03T12:15:22.459" v="115" actId="478"/>
          <ac:picMkLst>
            <pc:docMk/>
            <pc:sldMk cId="0" sldId="256"/>
            <ac:picMk id="53" creationId="{9ACE0A53-BDCE-46CC-81DF-89DA3727F293}"/>
          </ac:picMkLst>
        </pc:picChg>
      </pc:sldChg>
      <pc:sldChg chg="addSp delSp modSp mod setBg">
        <pc:chgData name="Alexandre de Andrade" userId="a7900b3e40a25e38" providerId="LiveId" clId="{0AB9350D-A156-4B42-9B18-7890DD394305}" dt="2022-02-03T16:00:36.499" v="1133" actId="14100"/>
        <pc:sldMkLst>
          <pc:docMk/>
          <pc:sldMk cId="0" sldId="257"/>
        </pc:sldMkLst>
        <pc:spChg chg="del mod">
          <ac:chgData name="Alexandre de Andrade" userId="a7900b3e40a25e38" providerId="LiveId" clId="{0AB9350D-A156-4B42-9B18-7890DD394305}" dt="2022-02-03T12:13:53.264" v="8" actId="478"/>
          <ac:spMkLst>
            <pc:docMk/>
            <pc:sldMk cId="0" sldId="257"/>
            <ac:spMk id="2" creationId="{00000000-0000-0000-0000-000000000000}"/>
          </ac:spMkLst>
        </pc:spChg>
        <pc:spChg chg="mod">
          <ac:chgData name="Alexandre de Andrade" userId="a7900b3e40a25e38" providerId="LiveId" clId="{0AB9350D-A156-4B42-9B18-7890DD394305}" dt="2022-02-03T14:02:49.239" v="731" actId="207"/>
          <ac:spMkLst>
            <pc:docMk/>
            <pc:sldMk cId="0" sldId="257"/>
            <ac:spMk id="7" creationId="{00000000-0000-0000-0000-000000000000}"/>
          </ac:spMkLst>
        </pc:spChg>
        <pc:spChg chg="mod">
          <ac:chgData name="Alexandre de Andrade" userId="a7900b3e40a25e38" providerId="LiveId" clId="{0AB9350D-A156-4B42-9B18-7890DD394305}" dt="2022-02-03T14:02:49.239" v="731" actId="207"/>
          <ac:spMkLst>
            <pc:docMk/>
            <pc:sldMk cId="0" sldId="257"/>
            <ac:spMk id="11" creationId="{00000000-0000-0000-0000-000000000000}"/>
          </ac:spMkLst>
        </pc:spChg>
        <pc:spChg chg="mod">
          <ac:chgData name="Alexandre de Andrade" userId="a7900b3e40a25e38" providerId="LiveId" clId="{0AB9350D-A156-4B42-9B18-7890DD394305}" dt="2022-02-03T14:02:49.239" v="731" actId="207"/>
          <ac:spMkLst>
            <pc:docMk/>
            <pc:sldMk cId="0" sldId="257"/>
            <ac:spMk id="15" creationId="{00000000-0000-0000-0000-000000000000}"/>
          </ac:spMkLst>
        </pc:spChg>
        <pc:spChg chg="mod">
          <ac:chgData name="Alexandre de Andrade" userId="a7900b3e40a25e38" providerId="LiveId" clId="{0AB9350D-A156-4B42-9B18-7890DD394305}" dt="2022-02-03T14:02:49.239" v="731" actId="207"/>
          <ac:spMkLst>
            <pc:docMk/>
            <pc:sldMk cId="0" sldId="257"/>
            <ac:spMk id="18" creationId="{00000000-0000-0000-0000-000000000000}"/>
          </ac:spMkLst>
        </pc:spChg>
        <pc:spChg chg="add del mod ord">
          <ac:chgData name="Alexandre de Andrade" userId="a7900b3e40a25e38" providerId="LiveId" clId="{0AB9350D-A156-4B42-9B18-7890DD394305}" dt="2022-02-03T12:37:39.863" v="409" actId="1076"/>
          <ac:spMkLst>
            <pc:docMk/>
            <pc:sldMk cId="0" sldId="257"/>
            <ac:spMk id="20" creationId="{00000000-0000-0000-0000-000000000000}"/>
          </ac:spMkLst>
        </pc:spChg>
        <pc:spChg chg="mod">
          <ac:chgData name="Alexandre de Andrade" userId="a7900b3e40a25e38" providerId="LiveId" clId="{0AB9350D-A156-4B42-9B18-7890DD394305}" dt="2022-02-03T14:03:54.688" v="737" actId="113"/>
          <ac:spMkLst>
            <pc:docMk/>
            <pc:sldMk cId="0" sldId="257"/>
            <ac:spMk id="21" creationId="{00000000-0000-0000-0000-000000000000}"/>
          </ac:spMkLst>
        </pc:spChg>
        <pc:spChg chg="mod">
          <ac:chgData name="Alexandre de Andrade" userId="a7900b3e40a25e38" providerId="LiveId" clId="{0AB9350D-A156-4B42-9B18-7890DD394305}" dt="2022-02-03T14:03:54.688" v="737" actId="113"/>
          <ac:spMkLst>
            <pc:docMk/>
            <pc:sldMk cId="0" sldId="257"/>
            <ac:spMk id="22" creationId="{00000000-0000-0000-0000-000000000000}"/>
          </ac:spMkLst>
        </pc:spChg>
        <pc:spChg chg="mod">
          <ac:chgData name="Alexandre de Andrade" userId="a7900b3e40a25e38" providerId="LiveId" clId="{0AB9350D-A156-4B42-9B18-7890DD394305}" dt="2022-02-03T14:03:54.688" v="737" actId="113"/>
          <ac:spMkLst>
            <pc:docMk/>
            <pc:sldMk cId="0" sldId="257"/>
            <ac:spMk id="23" creationId="{00000000-0000-0000-0000-000000000000}"/>
          </ac:spMkLst>
        </pc:spChg>
        <pc:spChg chg="mod">
          <ac:chgData name="Alexandre de Andrade" userId="a7900b3e40a25e38" providerId="LiveId" clId="{0AB9350D-A156-4B42-9B18-7890DD394305}" dt="2022-02-03T14:03:54.688" v="737" actId="113"/>
          <ac:spMkLst>
            <pc:docMk/>
            <pc:sldMk cId="0" sldId="257"/>
            <ac:spMk id="24" creationId="{00000000-0000-0000-0000-000000000000}"/>
          </ac:spMkLst>
        </pc:spChg>
        <pc:spChg chg="mod">
          <ac:chgData name="Alexandre de Andrade" userId="a7900b3e40a25e38" providerId="LiveId" clId="{0AB9350D-A156-4B42-9B18-7890DD394305}" dt="2022-02-03T14:03:54.688" v="737" actId="113"/>
          <ac:spMkLst>
            <pc:docMk/>
            <pc:sldMk cId="0" sldId="257"/>
            <ac:spMk id="25" creationId="{00000000-0000-0000-0000-000000000000}"/>
          </ac:spMkLst>
        </pc:spChg>
        <pc:spChg chg="add mod">
          <ac:chgData name="Alexandre de Andrade" userId="a7900b3e40a25e38" providerId="LiveId" clId="{0AB9350D-A156-4B42-9B18-7890DD394305}" dt="2022-02-03T16:00:36.499" v="1133" actId="14100"/>
          <ac:spMkLst>
            <pc:docMk/>
            <pc:sldMk cId="0" sldId="257"/>
            <ac:spMk id="26" creationId="{7B4D6B02-A7E2-4277-BBC6-24673E54BB46}"/>
          </ac:spMkLst>
        </pc:spChg>
        <pc:spChg chg="mod">
          <ac:chgData name="Alexandre de Andrade" userId="a7900b3e40a25e38" providerId="LiveId" clId="{0AB9350D-A156-4B42-9B18-7890DD394305}" dt="2022-02-03T14:00:02.509" v="710" actId="207"/>
          <ac:spMkLst>
            <pc:docMk/>
            <pc:sldMk cId="0" sldId="257"/>
            <ac:spMk id="28" creationId="{1CB26EF0-9F15-4A56-BC57-777D17ADEBA0}"/>
          </ac:spMkLst>
        </pc:spChg>
        <pc:grpChg chg="mod">
          <ac:chgData name="Alexandre de Andrade" userId="a7900b3e40a25e38" providerId="LiveId" clId="{0AB9350D-A156-4B42-9B18-7890DD394305}" dt="2022-02-03T14:02:49.239" v="731" actId="207"/>
          <ac:grpSpMkLst>
            <pc:docMk/>
            <pc:sldMk cId="0" sldId="257"/>
            <ac:grpSpMk id="5" creationId="{00000000-0000-0000-0000-000000000000}"/>
          </ac:grpSpMkLst>
        </pc:grpChg>
        <pc:grpChg chg="mod">
          <ac:chgData name="Alexandre de Andrade" userId="a7900b3e40a25e38" providerId="LiveId" clId="{0AB9350D-A156-4B42-9B18-7890DD394305}" dt="2022-02-03T14:02:49.239" v="731" actId="207"/>
          <ac:grpSpMkLst>
            <pc:docMk/>
            <pc:sldMk cId="0" sldId="257"/>
            <ac:grpSpMk id="6" creationId="{00000000-0000-0000-0000-000000000000}"/>
          </ac:grpSpMkLst>
        </pc:grpChg>
        <pc:grpChg chg="mod">
          <ac:chgData name="Alexandre de Andrade" userId="a7900b3e40a25e38" providerId="LiveId" clId="{0AB9350D-A156-4B42-9B18-7890DD394305}" dt="2022-02-03T14:02:49.239" v="731" actId="207"/>
          <ac:grpSpMkLst>
            <pc:docMk/>
            <pc:sldMk cId="0" sldId="257"/>
            <ac:grpSpMk id="9" creationId="{00000000-0000-0000-0000-000000000000}"/>
          </ac:grpSpMkLst>
        </pc:grpChg>
        <pc:grpChg chg="mod">
          <ac:chgData name="Alexandre de Andrade" userId="a7900b3e40a25e38" providerId="LiveId" clId="{0AB9350D-A156-4B42-9B18-7890DD394305}" dt="2022-02-03T14:02:49.239" v="731" actId="207"/>
          <ac:grpSpMkLst>
            <pc:docMk/>
            <pc:sldMk cId="0" sldId="257"/>
            <ac:grpSpMk id="10" creationId="{00000000-0000-0000-0000-000000000000}"/>
          </ac:grpSpMkLst>
        </pc:grpChg>
        <pc:grpChg chg="mod">
          <ac:chgData name="Alexandre de Andrade" userId="a7900b3e40a25e38" providerId="LiveId" clId="{0AB9350D-A156-4B42-9B18-7890DD394305}" dt="2022-02-03T14:02:49.239" v="731" actId="207"/>
          <ac:grpSpMkLst>
            <pc:docMk/>
            <pc:sldMk cId="0" sldId="257"/>
            <ac:grpSpMk id="13" creationId="{00000000-0000-0000-0000-000000000000}"/>
          </ac:grpSpMkLst>
        </pc:grpChg>
        <pc:grpChg chg="mod">
          <ac:chgData name="Alexandre de Andrade" userId="a7900b3e40a25e38" providerId="LiveId" clId="{0AB9350D-A156-4B42-9B18-7890DD394305}" dt="2022-02-03T14:02:49.239" v="731" actId="207"/>
          <ac:grpSpMkLst>
            <pc:docMk/>
            <pc:sldMk cId="0" sldId="257"/>
            <ac:grpSpMk id="14" creationId="{00000000-0000-0000-0000-000000000000}"/>
          </ac:grpSpMkLst>
        </pc:grpChg>
        <pc:grpChg chg="mod">
          <ac:chgData name="Alexandre de Andrade" userId="a7900b3e40a25e38" providerId="LiveId" clId="{0AB9350D-A156-4B42-9B18-7890DD394305}" dt="2022-02-03T14:02:49.239" v="731" actId="207"/>
          <ac:grpSpMkLst>
            <pc:docMk/>
            <pc:sldMk cId="0" sldId="257"/>
            <ac:grpSpMk id="17" creationId="{00000000-0000-0000-0000-000000000000}"/>
          </ac:grpSpMkLst>
        </pc:grpChg>
        <pc:picChg chg="del">
          <ac:chgData name="Alexandre de Andrade" userId="a7900b3e40a25e38" providerId="LiveId" clId="{0AB9350D-A156-4B42-9B18-7890DD394305}" dt="2022-02-03T12:20:43.932" v="149" actId="478"/>
          <ac:picMkLst>
            <pc:docMk/>
            <pc:sldMk cId="0" sldId="257"/>
            <ac:picMk id="3" creationId="{00000000-0000-0000-0000-000000000000}"/>
          </ac:picMkLst>
        </pc:picChg>
        <pc:picChg chg="mod">
          <ac:chgData name="Alexandre de Andrade" userId="a7900b3e40a25e38" providerId="LiveId" clId="{0AB9350D-A156-4B42-9B18-7890DD394305}" dt="2022-02-03T14:02:49.239" v="731" actId="207"/>
          <ac:picMkLst>
            <pc:docMk/>
            <pc:sldMk cId="0" sldId="257"/>
            <ac:picMk id="4" creationId="{00000000-0000-0000-0000-000000000000}"/>
          </ac:picMkLst>
        </pc:picChg>
        <pc:picChg chg="mod">
          <ac:chgData name="Alexandre de Andrade" userId="a7900b3e40a25e38" providerId="LiveId" clId="{0AB9350D-A156-4B42-9B18-7890DD394305}" dt="2022-02-03T14:02:49.239" v="731" actId="207"/>
          <ac:picMkLst>
            <pc:docMk/>
            <pc:sldMk cId="0" sldId="257"/>
            <ac:picMk id="8" creationId="{00000000-0000-0000-0000-000000000000}"/>
          </ac:picMkLst>
        </pc:picChg>
        <pc:picChg chg="mod">
          <ac:chgData name="Alexandre de Andrade" userId="a7900b3e40a25e38" providerId="LiveId" clId="{0AB9350D-A156-4B42-9B18-7890DD394305}" dt="2022-02-03T14:02:49.239" v="731" actId="207"/>
          <ac:picMkLst>
            <pc:docMk/>
            <pc:sldMk cId="0" sldId="257"/>
            <ac:picMk id="12" creationId="{00000000-0000-0000-0000-000000000000}"/>
          </ac:picMkLst>
        </pc:picChg>
        <pc:picChg chg="mod">
          <ac:chgData name="Alexandre de Andrade" userId="a7900b3e40a25e38" providerId="LiveId" clId="{0AB9350D-A156-4B42-9B18-7890DD394305}" dt="2022-02-03T14:02:49.239" v="731" actId="207"/>
          <ac:picMkLst>
            <pc:docMk/>
            <pc:sldMk cId="0" sldId="257"/>
            <ac:picMk id="16" creationId="{00000000-0000-0000-0000-000000000000}"/>
          </ac:picMkLst>
        </pc:picChg>
      </pc:sldChg>
      <pc:sldChg chg="addSp delSp modSp mod setBg addAnim delAnim modAnim">
        <pc:chgData name="Alexandre de Andrade" userId="a7900b3e40a25e38" providerId="LiveId" clId="{0AB9350D-A156-4B42-9B18-7890DD394305}" dt="2022-02-03T16:00:48.294" v="1135" actId="14100"/>
        <pc:sldMkLst>
          <pc:docMk/>
          <pc:sldMk cId="0" sldId="258"/>
        </pc:sldMkLst>
        <pc:spChg chg="add del">
          <ac:chgData name="Alexandre de Andrade" userId="a7900b3e40a25e38" providerId="LiveId" clId="{0AB9350D-A156-4B42-9B18-7890DD394305}" dt="2022-02-03T12:41:21.865" v="456" actId="478"/>
          <ac:spMkLst>
            <pc:docMk/>
            <pc:sldMk cId="0" sldId="258"/>
            <ac:spMk id="2" creationId="{00000000-0000-0000-0000-000000000000}"/>
          </ac:spMkLst>
        </pc:spChg>
        <pc:spChg chg="del">
          <ac:chgData name="Alexandre de Andrade" userId="a7900b3e40a25e38" providerId="LiveId" clId="{0AB9350D-A156-4B42-9B18-7890DD394305}" dt="2022-02-03T12:41:26.876" v="458" actId="478"/>
          <ac:spMkLst>
            <pc:docMk/>
            <pc:sldMk cId="0" sldId="258"/>
            <ac:spMk id="3" creationId="{00000000-0000-0000-0000-000000000000}"/>
          </ac:spMkLst>
        </pc:spChg>
        <pc:spChg chg="add mod">
          <ac:chgData name="Alexandre de Andrade" userId="a7900b3e40a25e38" providerId="LiveId" clId="{0AB9350D-A156-4B42-9B18-7890DD394305}" dt="2022-02-03T15:43:44.730" v="859" actId="208"/>
          <ac:spMkLst>
            <pc:docMk/>
            <pc:sldMk cId="0" sldId="258"/>
            <ac:spMk id="6" creationId="{A7008C9A-9081-4711-93C8-4DCC4B9239E7}"/>
          </ac:spMkLst>
        </pc:spChg>
        <pc:spChg chg="del">
          <ac:chgData name="Alexandre de Andrade" userId="a7900b3e40a25e38" providerId="LiveId" clId="{0AB9350D-A156-4B42-9B18-7890DD394305}" dt="2022-02-03T12:41:25.699" v="457" actId="478"/>
          <ac:spMkLst>
            <pc:docMk/>
            <pc:sldMk cId="0" sldId="258"/>
            <ac:spMk id="21" creationId="{00000000-0000-0000-0000-000000000000}"/>
          </ac:spMkLst>
        </pc:spChg>
        <pc:spChg chg="del">
          <ac:chgData name="Alexandre de Andrade" userId="a7900b3e40a25e38" providerId="LiveId" clId="{0AB9350D-A156-4B42-9B18-7890DD394305}" dt="2022-02-03T12:34:16.795" v="364" actId="478"/>
          <ac:spMkLst>
            <pc:docMk/>
            <pc:sldMk cId="0" sldId="258"/>
            <ac:spMk id="22" creationId="{00000000-0000-0000-0000-000000000000}"/>
          </ac:spMkLst>
        </pc:spChg>
        <pc:spChg chg="del">
          <ac:chgData name="Alexandre de Andrade" userId="a7900b3e40a25e38" providerId="LiveId" clId="{0AB9350D-A156-4B42-9B18-7890DD394305}" dt="2022-02-03T12:39:28.615" v="415" actId="478"/>
          <ac:spMkLst>
            <pc:docMk/>
            <pc:sldMk cId="0" sldId="258"/>
            <ac:spMk id="26" creationId="{00000000-0000-0000-0000-000000000000}"/>
          </ac:spMkLst>
        </pc:spChg>
        <pc:spChg chg="mod">
          <ac:chgData name="Alexandre de Andrade" userId="a7900b3e40a25e38" providerId="LiveId" clId="{0AB9350D-A156-4B42-9B18-7890DD394305}" dt="2022-02-03T15:39:02.148" v="774" actId="1076"/>
          <ac:spMkLst>
            <pc:docMk/>
            <pc:sldMk cId="0" sldId="258"/>
            <ac:spMk id="27" creationId="{00000000-0000-0000-0000-000000000000}"/>
          </ac:spMkLst>
        </pc:spChg>
        <pc:spChg chg="mod ord">
          <ac:chgData name="Alexandre de Andrade" userId="a7900b3e40a25e38" providerId="LiveId" clId="{0AB9350D-A156-4B42-9B18-7890DD394305}" dt="2022-02-03T15:39:19.256" v="778" actId="1076"/>
          <ac:spMkLst>
            <pc:docMk/>
            <pc:sldMk cId="0" sldId="258"/>
            <ac:spMk id="51" creationId="{B64293DA-A459-4F5F-9EBE-6238FC4282FB}"/>
          </ac:spMkLst>
        </pc:spChg>
        <pc:spChg chg="mod">
          <ac:chgData name="Alexandre de Andrade" userId="a7900b3e40a25e38" providerId="LiveId" clId="{0AB9350D-A156-4B42-9B18-7890DD394305}" dt="2022-02-03T15:40:24.713" v="794" actId="1076"/>
          <ac:spMkLst>
            <pc:docMk/>
            <pc:sldMk cId="0" sldId="258"/>
            <ac:spMk id="52" creationId="{144F0402-3F52-418D-81C1-D7BF037059B7}"/>
          </ac:spMkLst>
        </pc:spChg>
        <pc:spChg chg="mod">
          <ac:chgData name="Alexandre de Andrade" userId="a7900b3e40a25e38" providerId="LiveId" clId="{0AB9350D-A156-4B42-9B18-7890DD394305}" dt="2022-02-03T15:38:58.805" v="773" actId="1076"/>
          <ac:spMkLst>
            <pc:docMk/>
            <pc:sldMk cId="0" sldId="258"/>
            <ac:spMk id="53" creationId="{8C07FD4A-D886-4F07-B1F3-ABE40CF0C334}"/>
          </ac:spMkLst>
        </pc:spChg>
        <pc:spChg chg="mod">
          <ac:chgData name="Alexandre de Andrade" userId="a7900b3e40a25e38" providerId="LiveId" clId="{0AB9350D-A156-4B42-9B18-7890DD394305}" dt="2022-02-03T15:40:36.437" v="796" actId="1076"/>
          <ac:spMkLst>
            <pc:docMk/>
            <pc:sldMk cId="0" sldId="258"/>
            <ac:spMk id="54" creationId="{4A536E3B-3205-4DA1-8AEA-FF149BC5FB92}"/>
          </ac:spMkLst>
        </pc:spChg>
        <pc:spChg chg="mod">
          <ac:chgData name="Alexandre de Andrade" userId="a7900b3e40a25e38" providerId="LiveId" clId="{0AB9350D-A156-4B42-9B18-7890DD394305}" dt="2022-02-03T15:40:47.372" v="798" actId="1076"/>
          <ac:spMkLst>
            <pc:docMk/>
            <pc:sldMk cId="0" sldId="258"/>
            <ac:spMk id="55" creationId="{72655570-BA85-40E3-8ECC-BC751EC9FF77}"/>
          </ac:spMkLst>
        </pc:spChg>
        <pc:spChg chg="mod">
          <ac:chgData name="Alexandre de Andrade" userId="a7900b3e40a25e38" providerId="LiveId" clId="{0AB9350D-A156-4B42-9B18-7890DD394305}" dt="2022-02-03T15:41:20.271" v="847" actId="1076"/>
          <ac:spMkLst>
            <pc:docMk/>
            <pc:sldMk cId="0" sldId="258"/>
            <ac:spMk id="56" creationId="{99BA10FC-6531-443A-86C4-26F6F03A1D97}"/>
          </ac:spMkLst>
        </pc:spChg>
        <pc:spChg chg="del">
          <ac:chgData name="Alexandre de Andrade" userId="a7900b3e40a25e38" providerId="LiveId" clId="{0AB9350D-A156-4B42-9B18-7890DD394305}" dt="2022-02-03T12:33:31.349" v="333" actId="478"/>
          <ac:spMkLst>
            <pc:docMk/>
            <pc:sldMk cId="0" sldId="258"/>
            <ac:spMk id="57" creationId="{8A520ABF-1CDF-4D70-AEFF-6AD278F840C4}"/>
          </ac:spMkLst>
        </pc:spChg>
        <pc:spChg chg="mod">
          <ac:chgData name="Alexandre de Andrade" userId="a7900b3e40a25e38" providerId="LiveId" clId="{0AB9350D-A156-4B42-9B18-7890DD394305}" dt="2022-02-03T12:31:02.646" v="279"/>
          <ac:spMkLst>
            <pc:docMk/>
            <pc:sldMk cId="0" sldId="258"/>
            <ac:spMk id="59" creationId="{7CDDE444-5106-4321-A15B-007A5D10D412}"/>
          </ac:spMkLst>
        </pc:spChg>
        <pc:spChg chg="mod">
          <ac:chgData name="Alexandre de Andrade" userId="a7900b3e40a25e38" providerId="LiveId" clId="{0AB9350D-A156-4B42-9B18-7890DD394305}" dt="2022-02-03T12:31:02.646" v="279"/>
          <ac:spMkLst>
            <pc:docMk/>
            <pc:sldMk cId="0" sldId="258"/>
            <ac:spMk id="60" creationId="{3896FC3B-1A0B-4C1C-BBE6-A62A74A8DE9A}"/>
          </ac:spMkLst>
        </pc:spChg>
        <pc:spChg chg="mod">
          <ac:chgData name="Alexandre de Andrade" userId="a7900b3e40a25e38" providerId="LiveId" clId="{0AB9350D-A156-4B42-9B18-7890DD394305}" dt="2022-02-03T15:40:49.934" v="800" actId="1076"/>
          <ac:spMkLst>
            <pc:docMk/>
            <pc:sldMk cId="0" sldId="258"/>
            <ac:spMk id="61" creationId="{A5D328B0-2F00-4931-B3F1-B2A26F0A6534}"/>
          </ac:spMkLst>
        </pc:spChg>
        <pc:spChg chg="add mod">
          <ac:chgData name="Alexandre de Andrade" userId="a7900b3e40a25e38" providerId="LiveId" clId="{0AB9350D-A156-4B42-9B18-7890DD394305}" dt="2022-02-03T16:00:48.294" v="1135" actId="14100"/>
          <ac:spMkLst>
            <pc:docMk/>
            <pc:sldMk cId="0" sldId="258"/>
            <ac:spMk id="67" creationId="{9D688AF0-35FE-4027-8654-B3C7271DEE9C}"/>
          </ac:spMkLst>
        </pc:spChg>
        <pc:spChg chg="add mod">
          <ac:chgData name="Alexandre de Andrade" userId="a7900b3e40a25e38" providerId="LiveId" clId="{0AB9350D-A156-4B42-9B18-7890DD394305}" dt="2022-02-03T15:16:34.886" v="738" actId="207"/>
          <ac:spMkLst>
            <pc:docMk/>
            <pc:sldMk cId="0" sldId="258"/>
            <ac:spMk id="68" creationId="{DAD13DED-BF60-4CB8-814C-9E0B12EB4365}"/>
          </ac:spMkLst>
        </pc:spChg>
        <pc:spChg chg="add mod">
          <ac:chgData name="Alexandre de Andrade" userId="a7900b3e40a25e38" providerId="LiveId" clId="{0AB9350D-A156-4B42-9B18-7890DD394305}" dt="2022-02-03T12:42:00.401" v="468"/>
          <ac:spMkLst>
            <pc:docMk/>
            <pc:sldMk cId="0" sldId="258"/>
            <ac:spMk id="69" creationId="{16AEEC0A-50D2-48BC-922E-9D28DA845D0A}"/>
          </ac:spMkLst>
        </pc:spChg>
        <pc:spChg chg="mod">
          <ac:chgData name="Alexandre de Andrade" userId="a7900b3e40a25e38" providerId="LiveId" clId="{0AB9350D-A156-4B42-9B18-7890DD394305}" dt="2022-02-03T15:16:34.886" v="738" actId="207"/>
          <ac:spMkLst>
            <pc:docMk/>
            <pc:sldMk cId="0" sldId="258"/>
            <ac:spMk id="73" creationId="{BE462986-A001-4B20-96DB-8F9620F3EC83}"/>
          </ac:spMkLst>
        </pc:spChg>
        <pc:grpChg chg="del">
          <ac:chgData name="Alexandre de Andrade" userId="a7900b3e40a25e38" providerId="LiveId" clId="{0AB9350D-A156-4B42-9B18-7890DD394305}" dt="2022-02-03T15:16:53.606" v="739" actId="478"/>
          <ac:grpSpMkLst>
            <pc:docMk/>
            <pc:sldMk cId="0" sldId="258"/>
            <ac:grpSpMk id="33" creationId="{900F81A8-8D84-419F-A5BC-68A89AC56430}"/>
          </ac:grpSpMkLst>
        </pc:grpChg>
        <pc:grpChg chg="del">
          <ac:chgData name="Alexandre de Andrade" userId="a7900b3e40a25e38" providerId="LiveId" clId="{0AB9350D-A156-4B42-9B18-7890DD394305}" dt="2022-02-03T12:33:34.412" v="334" actId="478"/>
          <ac:grpSpMkLst>
            <pc:docMk/>
            <pc:sldMk cId="0" sldId="258"/>
            <ac:grpSpMk id="48" creationId="{BE759E96-303A-462D-891E-34A1052F34AA}"/>
          </ac:grpSpMkLst>
        </pc:grpChg>
        <pc:grpChg chg="add del mod">
          <ac:chgData name="Alexandre de Andrade" userId="a7900b3e40a25e38" providerId="LiveId" clId="{0AB9350D-A156-4B42-9B18-7890DD394305}" dt="2022-02-03T12:32:22.698" v="296" actId="478"/>
          <ac:grpSpMkLst>
            <pc:docMk/>
            <pc:sldMk cId="0" sldId="258"/>
            <ac:grpSpMk id="58" creationId="{52DD0369-D625-4408-B82D-2B02E04C0625}"/>
          </ac:grpSpMkLst>
        </pc:grpChg>
        <pc:grpChg chg="add mod">
          <ac:chgData name="Alexandre de Andrade" userId="a7900b3e40a25e38" providerId="LiveId" clId="{0AB9350D-A156-4B42-9B18-7890DD394305}" dt="2022-02-03T15:16:34.886" v="738" actId="207"/>
          <ac:grpSpMkLst>
            <pc:docMk/>
            <pc:sldMk cId="0" sldId="258"/>
            <ac:grpSpMk id="70" creationId="{E8CDFC90-7E4E-45B9-A7E2-05D51EFCD1F6}"/>
          </ac:grpSpMkLst>
        </pc:grpChg>
        <pc:grpChg chg="mod">
          <ac:chgData name="Alexandre de Andrade" userId="a7900b3e40a25e38" providerId="LiveId" clId="{0AB9350D-A156-4B42-9B18-7890DD394305}" dt="2022-02-03T15:16:34.886" v="738" actId="207"/>
          <ac:grpSpMkLst>
            <pc:docMk/>
            <pc:sldMk cId="0" sldId="258"/>
            <ac:grpSpMk id="71" creationId="{57D5EC18-DEE4-4825-A158-1FE998A1ED9E}"/>
          </ac:grpSpMkLst>
        </pc:grpChg>
        <pc:picChg chg="add mod modCrop">
          <ac:chgData name="Alexandre de Andrade" userId="a7900b3e40a25e38" providerId="LiveId" clId="{0AB9350D-A156-4B42-9B18-7890DD394305}" dt="2022-02-03T15:37:19.862" v="753" actId="1076"/>
          <ac:picMkLst>
            <pc:docMk/>
            <pc:sldMk cId="0" sldId="258"/>
            <ac:picMk id="3" creationId="{026B3415-C39F-48F1-BD47-B30742EF2E6A}"/>
          </ac:picMkLst>
        </pc:picChg>
        <pc:picChg chg="add del mod">
          <ac:chgData name="Alexandre de Andrade" userId="a7900b3e40a25e38" providerId="LiveId" clId="{0AB9350D-A156-4B42-9B18-7890DD394305}" dt="2022-02-03T15:17:29.534" v="743" actId="478"/>
          <ac:picMkLst>
            <pc:docMk/>
            <pc:sldMk cId="0" sldId="258"/>
            <ac:picMk id="3" creationId="{AF334343-DBF6-450D-8DE3-92D6D4A52A20}"/>
          </ac:picMkLst>
        </pc:picChg>
        <pc:picChg chg="add mod modCrop">
          <ac:chgData name="Alexandre de Andrade" userId="a7900b3e40a25e38" providerId="LiveId" clId="{0AB9350D-A156-4B42-9B18-7890DD394305}" dt="2022-02-03T15:40:31.774" v="795" actId="1076"/>
          <ac:picMkLst>
            <pc:docMk/>
            <pc:sldMk cId="0" sldId="258"/>
            <ac:picMk id="5" creationId="{CBA77CAD-CB33-472A-9F5A-FDF8F25E2C73}"/>
          </ac:picMkLst>
        </pc:picChg>
        <pc:picChg chg="add mod modCrop">
          <ac:chgData name="Alexandre de Andrade" userId="a7900b3e40a25e38" providerId="LiveId" clId="{0AB9350D-A156-4B42-9B18-7890DD394305}" dt="2022-02-03T15:38:50.253" v="772" actId="1076"/>
          <ac:picMkLst>
            <pc:docMk/>
            <pc:sldMk cId="0" sldId="258"/>
            <ac:picMk id="25" creationId="{516EE24D-52A9-4DA7-85A8-E80C8B4DE32E}"/>
          </ac:picMkLst>
        </pc:picChg>
        <pc:picChg chg="add mod modCrop">
          <ac:chgData name="Alexandre de Andrade" userId="a7900b3e40a25e38" providerId="LiveId" clId="{0AB9350D-A156-4B42-9B18-7890DD394305}" dt="2022-02-03T15:40:31.774" v="795" actId="1076"/>
          <ac:picMkLst>
            <pc:docMk/>
            <pc:sldMk cId="0" sldId="258"/>
            <ac:picMk id="28" creationId="{2BE47822-1DF3-43C5-B0B2-0D6D1DE95D68}"/>
          </ac:picMkLst>
        </pc:picChg>
        <pc:picChg chg="mod ord">
          <ac:chgData name="Alexandre de Andrade" userId="a7900b3e40a25e38" providerId="LiveId" clId="{0AB9350D-A156-4B42-9B18-7890DD394305}" dt="2022-02-03T15:41:05.915" v="806" actId="1076"/>
          <ac:picMkLst>
            <pc:docMk/>
            <pc:sldMk cId="0" sldId="258"/>
            <ac:picMk id="37" creationId="{53795E35-1C3C-4247-903F-0A0F96EE0963}"/>
          </ac:picMkLst>
        </pc:picChg>
        <pc:picChg chg="mod">
          <ac:chgData name="Alexandre de Andrade" userId="a7900b3e40a25e38" providerId="LiveId" clId="{0AB9350D-A156-4B42-9B18-7890DD394305}" dt="2022-02-03T15:41:03.650" v="805" actId="1076"/>
          <ac:picMkLst>
            <pc:docMk/>
            <pc:sldMk cId="0" sldId="258"/>
            <ac:picMk id="38" creationId="{2665AA48-122E-43CA-B20D-EC7CBAA334B8}"/>
          </ac:picMkLst>
        </pc:picChg>
        <pc:picChg chg="del">
          <ac:chgData name="Alexandre de Andrade" userId="a7900b3e40a25e38" providerId="LiveId" clId="{0AB9350D-A156-4B42-9B18-7890DD394305}" dt="2022-02-03T12:31:11.044" v="281" actId="478"/>
          <ac:picMkLst>
            <pc:docMk/>
            <pc:sldMk cId="0" sldId="258"/>
            <ac:picMk id="39" creationId="{FF77AC1C-CAA9-4306-8C7A-F33BE3455301}"/>
          </ac:picMkLst>
        </pc:picChg>
        <pc:picChg chg="del">
          <ac:chgData name="Alexandre de Andrade" userId="a7900b3e40a25e38" providerId="LiveId" clId="{0AB9350D-A156-4B42-9B18-7890DD394305}" dt="2022-02-03T12:31:12.316" v="282" actId="478"/>
          <ac:picMkLst>
            <pc:docMk/>
            <pc:sldMk cId="0" sldId="258"/>
            <ac:picMk id="40" creationId="{C49BC882-08C2-41D8-84A8-DF4FE28AE5F8}"/>
          </ac:picMkLst>
        </pc:picChg>
        <pc:picChg chg="del">
          <ac:chgData name="Alexandre de Andrade" userId="a7900b3e40a25e38" providerId="LiveId" clId="{0AB9350D-A156-4B42-9B18-7890DD394305}" dt="2022-02-03T12:31:13.886" v="284" actId="478"/>
          <ac:picMkLst>
            <pc:docMk/>
            <pc:sldMk cId="0" sldId="258"/>
            <ac:picMk id="41" creationId="{0A45CBE3-5B94-4A63-92FC-135C564E9062}"/>
          </ac:picMkLst>
        </pc:picChg>
        <pc:picChg chg="del">
          <ac:chgData name="Alexandre de Andrade" userId="a7900b3e40a25e38" providerId="LiveId" clId="{0AB9350D-A156-4B42-9B18-7890DD394305}" dt="2022-02-03T12:31:13.022" v="283" actId="478"/>
          <ac:picMkLst>
            <pc:docMk/>
            <pc:sldMk cId="0" sldId="258"/>
            <ac:picMk id="42" creationId="{AA02C905-535F-4B7D-93A4-1FC9D3574B8A}"/>
          </ac:picMkLst>
        </pc:picChg>
        <pc:picChg chg="add del">
          <ac:chgData name="Alexandre de Andrade" userId="a7900b3e40a25e38" providerId="LiveId" clId="{0AB9350D-A156-4B42-9B18-7890DD394305}" dt="2022-02-03T12:31:28.684" v="290" actId="478"/>
          <ac:picMkLst>
            <pc:docMk/>
            <pc:sldMk cId="0" sldId="258"/>
            <ac:picMk id="43" creationId="{FDC31E87-AB10-4669-8A1D-148432EBCB7A}"/>
          </ac:picMkLst>
        </pc:picChg>
        <pc:picChg chg="del">
          <ac:chgData name="Alexandre de Andrade" userId="a7900b3e40a25e38" providerId="LiveId" clId="{0AB9350D-A156-4B42-9B18-7890DD394305}" dt="2022-02-03T12:31:16.305" v="287" actId="478"/>
          <ac:picMkLst>
            <pc:docMk/>
            <pc:sldMk cId="0" sldId="258"/>
            <ac:picMk id="44" creationId="{9AAAD678-590D-49F2-B63D-3458B5377AE1}"/>
          </ac:picMkLst>
        </pc:picChg>
        <pc:picChg chg="del">
          <ac:chgData name="Alexandre de Andrade" userId="a7900b3e40a25e38" providerId="LiveId" clId="{0AB9350D-A156-4B42-9B18-7890DD394305}" dt="2022-02-03T12:31:14.561" v="285" actId="478"/>
          <ac:picMkLst>
            <pc:docMk/>
            <pc:sldMk cId="0" sldId="258"/>
            <ac:picMk id="45" creationId="{6C1A9BC5-E0C5-41CA-9731-E2EA2EB02536}"/>
          </ac:picMkLst>
        </pc:picChg>
        <pc:picChg chg="del">
          <ac:chgData name="Alexandre de Andrade" userId="a7900b3e40a25e38" providerId="LiveId" clId="{0AB9350D-A156-4B42-9B18-7890DD394305}" dt="2022-02-03T12:31:15.300" v="286" actId="478"/>
          <ac:picMkLst>
            <pc:docMk/>
            <pc:sldMk cId="0" sldId="258"/>
            <ac:picMk id="46" creationId="{C12A3373-1781-417C-B121-5E34B56C4D5F}"/>
          </ac:picMkLst>
        </pc:picChg>
        <pc:picChg chg="mod">
          <ac:chgData name="Alexandre de Andrade" userId="a7900b3e40a25e38" providerId="LiveId" clId="{0AB9350D-A156-4B42-9B18-7890DD394305}" dt="2022-02-03T15:40:21.245" v="793" actId="1076"/>
          <ac:picMkLst>
            <pc:docMk/>
            <pc:sldMk cId="0" sldId="258"/>
            <ac:picMk id="47" creationId="{866FBFDB-6F2A-401F-BBFC-A47CC527251F}"/>
          </ac:picMkLst>
        </pc:picChg>
        <pc:picChg chg="add del mod">
          <ac:chgData name="Alexandre de Andrade" userId="a7900b3e40a25e38" providerId="LiveId" clId="{0AB9350D-A156-4B42-9B18-7890DD394305}" dt="2022-02-03T12:32:21.192" v="294" actId="478"/>
          <ac:picMkLst>
            <pc:docMk/>
            <pc:sldMk cId="0" sldId="258"/>
            <ac:picMk id="62" creationId="{D86E3969-E6DB-495D-90DF-47976591929F}"/>
          </ac:picMkLst>
        </pc:picChg>
        <pc:picChg chg="add del mod">
          <ac:chgData name="Alexandre de Andrade" userId="a7900b3e40a25e38" providerId="LiveId" clId="{0AB9350D-A156-4B42-9B18-7890DD394305}" dt="2022-02-03T12:32:22.008" v="295" actId="478"/>
          <ac:picMkLst>
            <pc:docMk/>
            <pc:sldMk cId="0" sldId="258"/>
            <ac:picMk id="63" creationId="{C66933E4-E03D-46CE-894D-9AE133D27028}"/>
          </ac:picMkLst>
        </pc:picChg>
        <pc:picChg chg="add mod">
          <ac:chgData name="Alexandre de Andrade" userId="a7900b3e40a25e38" providerId="LiveId" clId="{0AB9350D-A156-4B42-9B18-7890DD394305}" dt="2022-02-03T15:39:10.227" v="775" actId="1076"/>
          <ac:picMkLst>
            <pc:docMk/>
            <pc:sldMk cId="0" sldId="258"/>
            <ac:picMk id="64" creationId="{22FEB4D1-DC28-4F22-97D7-5F4FFD5D0157}"/>
          </ac:picMkLst>
        </pc:picChg>
        <pc:picChg chg="add mod">
          <ac:chgData name="Alexandre de Andrade" userId="a7900b3e40a25e38" providerId="LiveId" clId="{0AB9350D-A156-4B42-9B18-7890DD394305}" dt="2022-02-03T15:38:50.253" v="772" actId="1076"/>
          <ac:picMkLst>
            <pc:docMk/>
            <pc:sldMk cId="0" sldId="258"/>
            <ac:picMk id="65" creationId="{F54336BB-819F-4469-B348-E98D4066B2C5}"/>
          </ac:picMkLst>
        </pc:picChg>
        <pc:picChg chg="add mod">
          <ac:chgData name="Alexandre de Andrade" userId="a7900b3e40a25e38" providerId="LiveId" clId="{0AB9350D-A156-4B42-9B18-7890DD394305}" dt="2022-02-03T15:40:41.076" v="797" actId="1076"/>
          <ac:picMkLst>
            <pc:docMk/>
            <pc:sldMk cId="0" sldId="258"/>
            <ac:picMk id="66" creationId="{F2C0EE60-D6BC-4427-A456-398FC79FF4AD}"/>
          </ac:picMkLst>
        </pc:picChg>
        <pc:picChg chg="mod">
          <ac:chgData name="Alexandre de Andrade" userId="a7900b3e40a25e38" providerId="LiveId" clId="{0AB9350D-A156-4B42-9B18-7890DD394305}" dt="2022-02-03T15:16:34.886" v="738" actId="207"/>
          <ac:picMkLst>
            <pc:docMk/>
            <pc:sldMk cId="0" sldId="258"/>
            <ac:picMk id="72" creationId="{B137BDDE-AD23-4A01-95D6-08A2D515CB70}"/>
          </ac:picMkLst>
        </pc:picChg>
      </pc:sldChg>
      <pc:sldChg chg="setBg">
        <pc:chgData name="Alexandre de Andrade" userId="a7900b3e40a25e38" providerId="LiveId" clId="{0AB9350D-A156-4B42-9B18-7890DD394305}" dt="2022-02-03T12:30:34.362" v="277"/>
        <pc:sldMkLst>
          <pc:docMk/>
          <pc:sldMk cId="1128304592" sldId="313"/>
        </pc:sldMkLst>
      </pc:sldChg>
      <pc:sldChg chg="addSp delSp modSp mod setBg delAnim modAnim">
        <pc:chgData name="Alexandre de Andrade" userId="a7900b3e40a25e38" providerId="LiveId" clId="{0AB9350D-A156-4B42-9B18-7890DD394305}" dt="2022-02-03T16:00:42.029" v="1134" actId="14100"/>
        <pc:sldMkLst>
          <pc:docMk/>
          <pc:sldMk cId="1791124099" sldId="318"/>
        </pc:sldMkLst>
        <pc:spChg chg="mod">
          <ac:chgData name="Alexandre de Andrade" userId="a7900b3e40a25e38" providerId="LiveId" clId="{0AB9350D-A156-4B42-9B18-7890DD394305}" dt="2022-02-03T16:00:42.029" v="1134" actId="14100"/>
          <ac:spMkLst>
            <pc:docMk/>
            <pc:sldMk cId="1791124099" sldId="318"/>
            <ac:spMk id="2" creationId="{00000000-0000-0000-0000-000000000000}"/>
          </ac:spMkLst>
        </pc:spChg>
        <pc:spChg chg="mod">
          <ac:chgData name="Alexandre de Andrade" userId="a7900b3e40a25e38" providerId="LiveId" clId="{0AB9350D-A156-4B42-9B18-7890DD394305}" dt="2022-02-03T14:02:31.912" v="730" actId="207"/>
          <ac:spMkLst>
            <pc:docMk/>
            <pc:sldMk cId="1791124099" sldId="318"/>
            <ac:spMk id="3" creationId="{00000000-0000-0000-0000-000000000000}"/>
          </ac:spMkLst>
        </pc:spChg>
        <pc:spChg chg="mod">
          <ac:chgData name="Alexandre de Andrade" userId="a7900b3e40a25e38" providerId="LiveId" clId="{0AB9350D-A156-4B42-9B18-7890DD394305}" dt="2022-02-03T12:41:56.550" v="467" actId="1035"/>
          <ac:spMkLst>
            <pc:docMk/>
            <pc:sldMk cId="1791124099" sldId="318"/>
            <ac:spMk id="21" creationId="{00000000-0000-0000-0000-000000000000}"/>
          </ac:spMkLst>
        </pc:spChg>
        <pc:spChg chg="del">
          <ac:chgData name="Alexandre de Andrade" userId="a7900b3e40a25e38" providerId="LiveId" clId="{0AB9350D-A156-4B42-9B18-7890DD394305}" dt="2022-02-03T12:34:28.361" v="365" actId="478"/>
          <ac:spMkLst>
            <pc:docMk/>
            <pc:sldMk cId="1791124099" sldId="318"/>
            <ac:spMk id="22" creationId="{00000000-0000-0000-0000-000000000000}"/>
          </ac:spMkLst>
        </pc:spChg>
        <pc:spChg chg="del">
          <ac:chgData name="Alexandre de Andrade" userId="a7900b3e40a25e38" providerId="LiveId" clId="{0AB9350D-A156-4B42-9B18-7890DD394305}" dt="2022-02-03T12:34:50.202" v="366" actId="478"/>
          <ac:spMkLst>
            <pc:docMk/>
            <pc:sldMk cId="1791124099" sldId="318"/>
            <ac:spMk id="26" creationId="{00000000-0000-0000-0000-000000000000}"/>
          </ac:spMkLst>
        </pc:spChg>
        <pc:spChg chg="mod">
          <ac:chgData name="Alexandre de Andrade" userId="a7900b3e40a25e38" providerId="LiveId" clId="{0AB9350D-A156-4B42-9B18-7890DD394305}" dt="2022-02-03T14:02:31.912" v="730" actId="207"/>
          <ac:spMkLst>
            <pc:docMk/>
            <pc:sldMk cId="1791124099" sldId="318"/>
            <ac:spMk id="36" creationId="{671F3113-1587-4FF6-B2F8-C2B027C3FA22}"/>
          </ac:spMkLst>
        </pc:spChg>
        <pc:spChg chg="mod">
          <ac:chgData name="Alexandre de Andrade" userId="a7900b3e40a25e38" providerId="LiveId" clId="{0AB9350D-A156-4B42-9B18-7890DD394305}" dt="2022-02-03T12:36:37.139" v="382" actId="1076"/>
          <ac:spMkLst>
            <pc:docMk/>
            <pc:sldMk cId="1791124099" sldId="318"/>
            <ac:spMk id="58" creationId="{8A40A8A4-A88E-4E20-8F38-95F4D87FA0C9}"/>
          </ac:spMkLst>
        </pc:spChg>
        <pc:spChg chg="mod">
          <ac:chgData name="Alexandre de Andrade" userId="a7900b3e40a25e38" providerId="LiveId" clId="{0AB9350D-A156-4B42-9B18-7890DD394305}" dt="2022-02-03T12:37:02.526" v="396" actId="1036"/>
          <ac:spMkLst>
            <pc:docMk/>
            <pc:sldMk cId="1791124099" sldId="318"/>
            <ac:spMk id="59" creationId="{47A05E96-2B9B-4B7D-AA0B-74DD96EBD0EC}"/>
          </ac:spMkLst>
        </pc:spChg>
        <pc:spChg chg="mod">
          <ac:chgData name="Alexandre de Andrade" userId="a7900b3e40a25e38" providerId="LiveId" clId="{0AB9350D-A156-4B42-9B18-7890DD394305}" dt="2022-02-03T12:37:07.633" v="403" actId="1036"/>
          <ac:spMkLst>
            <pc:docMk/>
            <pc:sldMk cId="1791124099" sldId="318"/>
            <ac:spMk id="60" creationId="{92D6E689-FD94-4F00-8A06-C3040E743A21}"/>
          </ac:spMkLst>
        </pc:spChg>
        <pc:grpChg chg="mod">
          <ac:chgData name="Alexandre de Andrade" userId="a7900b3e40a25e38" providerId="LiveId" clId="{0AB9350D-A156-4B42-9B18-7890DD394305}" dt="2022-02-03T14:02:31.912" v="730" actId="207"/>
          <ac:grpSpMkLst>
            <pc:docMk/>
            <pc:sldMk cId="1791124099" sldId="318"/>
            <ac:grpSpMk id="33" creationId="{900F81A8-8D84-419F-A5BC-68A89AC56430}"/>
          </ac:grpSpMkLst>
        </pc:grpChg>
        <pc:grpChg chg="mod">
          <ac:chgData name="Alexandre de Andrade" userId="a7900b3e40a25e38" providerId="LiveId" clId="{0AB9350D-A156-4B42-9B18-7890DD394305}" dt="2022-02-03T14:02:31.912" v="730" actId="207"/>
          <ac:grpSpMkLst>
            <pc:docMk/>
            <pc:sldMk cId="1791124099" sldId="318"/>
            <ac:grpSpMk id="34" creationId="{C54D9BA2-5840-45EC-95B6-76318E8FFC2D}"/>
          </ac:grpSpMkLst>
        </pc:grpChg>
        <pc:picChg chg="del">
          <ac:chgData name="Alexandre de Andrade" userId="a7900b3e40a25e38" providerId="LiveId" clId="{0AB9350D-A156-4B42-9B18-7890DD394305}" dt="2022-02-03T12:26:05.434" v="204" actId="478"/>
          <ac:picMkLst>
            <pc:docMk/>
            <pc:sldMk cId="1791124099" sldId="318"/>
            <ac:picMk id="5" creationId="{B099D6B1-3FFF-4FA0-AE8F-A93F305596D6}"/>
          </ac:picMkLst>
        </pc:picChg>
        <pc:picChg chg="del">
          <ac:chgData name="Alexandre de Andrade" userId="a7900b3e40a25e38" providerId="LiveId" clId="{0AB9350D-A156-4B42-9B18-7890DD394305}" dt="2022-02-03T12:30:07.607" v="222" actId="478"/>
          <ac:picMkLst>
            <pc:docMk/>
            <pc:sldMk cId="1791124099" sldId="318"/>
            <ac:picMk id="6" creationId="{226CA356-BCEF-4192-B428-398D99CE8B6B}"/>
          </ac:picMkLst>
        </pc:picChg>
        <pc:picChg chg="del">
          <ac:chgData name="Alexandre de Andrade" userId="a7900b3e40a25e38" providerId="LiveId" clId="{0AB9350D-A156-4B42-9B18-7890DD394305}" dt="2022-02-03T12:26:10.244" v="206" actId="478"/>
          <ac:picMkLst>
            <pc:docMk/>
            <pc:sldMk cId="1791124099" sldId="318"/>
            <ac:picMk id="7" creationId="{719E0D45-ED70-42E9-8B0D-E9788460403C}"/>
          </ac:picMkLst>
        </pc:picChg>
        <pc:picChg chg="add mod">
          <ac:chgData name="Alexandre de Andrade" userId="a7900b3e40a25e38" providerId="LiveId" clId="{0AB9350D-A156-4B42-9B18-7890DD394305}" dt="2022-02-03T12:36:28.783" v="380" actId="1076"/>
          <ac:picMkLst>
            <pc:docMk/>
            <pc:sldMk cId="1791124099" sldId="318"/>
            <ac:picMk id="9" creationId="{36627784-8651-4989-9B1B-D1073C777247}"/>
          </ac:picMkLst>
        </pc:picChg>
        <pc:picChg chg="add del mod">
          <ac:chgData name="Alexandre de Andrade" userId="a7900b3e40a25e38" providerId="LiveId" clId="{0AB9350D-A156-4B42-9B18-7890DD394305}" dt="2022-02-03T12:29:55.526" v="215" actId="478"/>
          <ac:picMkLst>
            <pc:docMk/>
            <pc:sldMk cId="1791124099" sldId="318"/>
            <ac:picMk id="11" creationId="{6E7D2139-B787-48F9-882D-4042391784D5}"/>
          </ac:picMkLst>
        </pc:picChg>
        <pc:picChg chg="mod">
          <ac:chgData name="Alexandre de Andrade" userId="a7900b3e40a25e38" providerId="LiveId" clId="{0AB9350D-A156-4B42-9B18-7890DD394305}" dt="2022-02-03T12:37:02.526" v="396" actId="1036"/>
          <ac:picMkLst>
            <pc:docMk/>
            <pc:sldMk cId="1791124099" sldId="318"/>
            <ac:picMk id="12" creationId="{5BF911A7-3598-468F-88C6-8F519E7C9FB4}"/>
          </ac:picMkLst>
        </pc:picChg>
        <pc:picChg chg="add del mod">
          <ac:chgData name="Alexandre de Andrade" userId="a7900b3e40a25e38" providerId="LiveId" clId="{0AB9350D-A156-4B42-9B18-7890DD394305}" dt="2022-02-03T12:29:55.526" v="215" actId="478"/>
          <ac:picMkLst>
            <pc:docMk/>
            <pc:sldMk cId="1791124099" sldId="318"/>
            <ac:picMk id="14" creationId="{70C080FE-2090-49DC-9474-BDB2A93C69E3}"/>
          </ac:picMkLst>
        </pc:picChg>
        <pc:picChg chg="add del mod">
          <ac:chgData name="Alexandre de Andrade" userId="a7900b3e40a25e38" providerId="LiveId" clId="{0AB9350D-A156-4B42-9B18-7890DD394305}" dt="2022-02-03T12:29:55.526" v="215" actId="478"/>
          <ac:picMkLst>
            <pc:docMk/>
            <pc:sldMk cId="1791124099" sldId="318"/>
            <ac:picMk id="16" creationId="{8D2EDC32-851E-40F0-B26A-1FCA7A6290CD}"/>
          </ac:picMkLst>
        </pc:picChg>
        <pc:picChg chg="add mod">
          <ac:chgData name="Alexandre de Andrade" userId="a7900b3e40a25e38" providerId="LiveId" clId="{0AB9350D-A156-4B42-9B18-7890DD394305}" dt="2022-02-03T12:37:07.633" v="403" actId="1036"/>
          <ac:picMkLst>
            <pc:docMk/>
            <pc:sldMk cId="1791124099" sldId="318"/>
            <ac:picMk id="18" creationId="{E5584AD4-549F-484A-B937-BC9DA45D978D}"/>
          </ac:picMkLst>
        </pc:picChg>
        <pc:picChg chg="add del mod">
          <ac:chgData name="Alexandre de Andrade" userId="a7900b3e40a25e38" providerId="LiveId" clId="{0AB9350D-A156-4B42-9B18-7890DD394305}" dt="2022-02-03T12:29:58.682" v="217" actId="478"/>
          <ac:picMkLst>
            <pc:docMk/>
            <pc:sldMk cId="1791124099" sldId="318"/>
            <ac:picMk id="20" creationId="{74095769-1704-4F61-A112-76D5D2EEA940}"/>
          </ac:picMkLst>
        </pc:picChg>
        <pc:picChg chg="mod">
          <ac:chgData name="Alexandre de Andrade" userId="a7900b3e40a25e38" providerId="LiveId" clId="{0AB9350D-A156-4B42-9B18-7890DD394305}" dt="2022-02-03T14:02:31.912" v="730" actId="207"/>
          <ac:picMkLst>
            <pc:docMk/>
            <pc:sldMk cId="1791124099" sldId="318"/>
            <ac:picMk id="35" creationId="{ACF14A91-DB83-45C6-B8AD-57B5484A145E}"/>
          </ac:picMkLst>
        </pc:picChg>
      </pc:sldChg>
      <pc:sldChg chg="addSp delSp modSp mod setBg">
        <pc:chgData name="Alexandre de Andrade" userId="a7900b3e40a25e38" providerId="LiveId" clId="{0AB9350D-A156-4B42-9B18-7890DD394305}" dt="2022-02-03T16:00:52.980" v="1136" actId="14100"/>
        <pc:sldMkLst>
          <pc:docMk/>
          <pc:sldMk cId="2531298445" sldId="319"/>
        </pc:sldMkLst>
        <pc:spChg chg="del">
          <ac:chgData name="Alexandre de Andrade" userId="a7900b3e40a25e38" providerId="LiveId" clId="{0AB9350D-A156-4B42-9B18-7890DD394305}" dt="2022-02-03T12:41:08.623" v="453" actId="478"/>
          <ac:spMkLst>
            <pc:docMk/>
            <pc:sldMk cId="2531298445" sldId="319"/>
            <ac:spMk id="2" creationId="{00000000-0000-0000-0000-000000000000}"/>
          </ac:spMkLst>
        </pc:spChg>
        <pc:spChg chg="del">
          <ac:chgData name="Alexandre de Andrade" userId="a7900b3e40a25e38" providerId="LiveId" clId="{0AB9350D-A156-4B42-9B18-7890DD394305}" dt="2022-02-03T12:41:15.300" v="455" actId="478"/>
          <ac:spMkLst>
            <pc:docMk/>
            <pc:sldMk cId="2531298445" sldId="319"/>
            <ac:spMk id="3" creationId="{00000000-0000-0000-0000-000000000000}"/>
          </ac:spMkLst>
        </pc:spChg>
        <pc:spChg chg="add mod">
          <ac:chgData name="Alexandre de Andrade" userId="a7900b3e40a25e38" providerId="LiveId" clId="{0AB9350D-A156-4B42-9B18-7890DD394305}" dt="2022-02-03T16:00:52.980" v="1136" actId="14100"/>
          <ac:spMkLst>
            <pc:docMk/>
            <pc:sldMk cId="2531298445" sldId="319"/>
            <ac:spMk id="12" creationId="{7EB9909C-0C3F-442D-9219-9D3CED308F97}"/>
          </ac:spMkLst>
        </pc:spChg>
        <pc:spChg chg="add mod">
          <ac:chgData name="Alexandre de Andrade" userId="a7900b3e40a25e38" providerId="LiveId" clId="{0AB9350D-A156-4B42-9B18-7890DD394305}" dt="2022-02-03T14:02:26.421" v="729" actId="207"/>
          <ac:spMkLst>
            <pc:docMk/>
            <pc:sldMk cId="2531298445" sldId="319"/>
            <ac:spMk id="13" creationId="{9CB081B6-BEC0-4873-BD28-5141C8B1E431}"/>
          </ac:spMkLst>
        </pc:spChg>
        <pc:spChg chg="add mod">
          <ac:chgData name="Alexandre de Andrade" userId="a7900b3e40a25e38" providerId="LiveId" clId="{0AB9350D-A156-4B42-9B18-7890DD394305}" dt="2022-02-03T12:42:03.576" v="469"/>
          <ac:spMkLst>
            <pc:docMk/>
            <pc:sldMk cId="2531298445" sldId="319"/>
            <ac:spMk id="14" creationId="{AC50EE13-7AF2-4E9C-8C59-7193E164B73A}"/>
          </ac:spMkLst>
        </pc:spChg>
        <pc:spChg chg="mod">
          <ac:chgData name="Alexandre de Andrade" userId="a7900b3e40a25e38" providerId="LiveId" clId="{0AB9350D-A156-4B42-9B18-7890DD394305}" dt="2022-02-03T14:02:26.421" v="729" actId="207"/>
          <ac:spMkLst>
            <pc:docMk/>
            <pc:sldMk cId="2531298445" sldId="319"/>
            <ac:spMk id="18" creationId="{5E5375CE-D342-444C-ACCA-4A59101E6563}"/>
          </ac:spMkLst>
        </pc:spChg>
        <pc:spChg chg="del">
          <ac:chgData name="Alexandre de Andrade" userId="a7900b3e40a25e38" providerId="LiveId" clId="{0AB9350D-A156-4B42-9B18-7890DD394305}" dt="2022-02-03T12:41:13.808" v="454" actId="478"/>
          <ac:spMkLst>
            <pc:docMk/>
            <pc:sldMk cId="2531298445" sldId="319"/>
            <ac:spMk id="21" creationId="{00000000-0000-0000-0000-000000000000}"/>
          </ac:spMkLst>
        </pc:spChg>
        <pc:spChg chg="mod ord">
          <ac:chgData name="Alexandre de Andrade" userId="a7900b3e40a25e38" providerId="LiveId" clId="{0AB9350D-A156-4B42-9B18-7890DD394305}" dt="2022-02-03T15:44:26.689" v="863" actId="1076"/>
          <ac:spMkLst>
            <pc:docMk/>
            <pc:sldMk cId="2531298445" sldId="319"/>
            <ac:spMk id="22" creationId="{00000000-0000-0000-0000-000000000000}"/>
          </ac:spMkLst>
        </pc:spChg>
        <pc:spChg chg="del">
          <ac:chgData name="Alexandre de Andrade" userId="a7900b3e40a25e38" providerId="LiveId" clId="{0AB9350D-A156-4B42-9B18-7890DD394305}" dt="2022-02-03T12:39:32.417" v="416" actId="478"/>
          <ac:spMkLst>
            <pc:docMk/>
            <pc:sldMk cId="2531298445" sldId="319"/>
            <ac:spMk id="26" creationId="{00000000-0000-0000-0000-000000000000}"/>
          </ac:spMkLst>
        </pc:spChg>
        <pc:grpChg chg="add mod">
          <ac:chgData name="Alexandre de Andrade" userId="a7900b3e40a25e38" providerId="LiveId" clId="{0AB9350D-A156-4B42-9B18-7890DD394305}" dt="2022-02-03T14:02:26.421" v="729" actId="207"/>
          <ac:grpSpMkLst>
            <pc:docMk/>
            <pc:sldMk cId="2531298445" sldId="319"/>
            <ac:grpSpMk id="15" creationId="{B606BDF5-20C5-44B4-9BC5-61123C920B0C}"/>
          </ac:grpSpMkLst>
        </pc:grpChg>
        <pc:grpChg chg="mod">
          <ac:chgData name="Alexandre de Andrade" userId="a7900b3e40a25e38" providerId="LiveId" clId="{0AB9350D-A156-4B42-9B18-7890DD394305}" dt="2022-02-03T14:02:26.421" v="729" actId="207"/>
          <ac:grpSpMkLst>
            <pc:docMk/>
            <pc:sldMk cId="2531298445" sldId="319"/>
            <ac:grpSpMk id="16" creationId="{C7577612-EAFF-4674-9357-D6F31CE84AA5}"/>
          </ac:grpSpMkLst>
        </pc:grpChg>
        <pc:grpChg chg="del">
          <ac:chgData name="Alexandre de Andrade" userId="a7900b3e40a25e38" providerId="LiveId" clId="{0AB9350D-A156-4B42-9B18-7890DD394305}" dt="2022-02-03T12:53:43.232" v="673" actId="478"/>
          <ac:grpSpMkLst>
            <pc:docMk/>
            <pc:sldMk cId="2531298445" sldId="319"/>
            <ac:grpSpMk id="33" creationId="{900F81A8-8D84-419F-A5BC-68A89AC56430}"/>
          </ac:grpSpMkLst>
        </pc:grpChg>
        <pc:picChg chg="mod">
          <ac:chgData name="Alexandre de Andrade" userId="a7900b3e40a25e38" providerId="LiveId" clId="{0AB9350D-A156-4B42-9B18-7890DD394305}" dt="2022-02-03T15:44:17.490" v="862" actId="1076"/>
          <ac:picMkLst>
            <pc:docMk/>
            <pc:sldMk cId="2531298445" sldId="319"/>
            <ac:picMk id="5" creationId="{155F4122-B9DC-4462-B27D-FAE0972DAE6B}"/>
          </ac:picMkLst>
        </pc:picChg>
        <pc:picChg chg="mod">
          <ac:chgData name="Alexandre de Andrade" userId="a7900b3e40a25e38" providerId="LiveId" clId="{0AB9350D-A156-4B42-9B18-7890DD394305}" dt="2022-02-03T14:02:26.421" v="729" actId="207"/>
          <ac:picMkLst>
            <pc:docMk/>
            <pc:sldMk cId="2531298445" sldId="319"/>
            <ac:picMk id="17" creationId="{576977A8-E8F1-4703-A7DD-A7DF238FE828}"/>
          </ac:picMkLst>
        </pc:picChg>
      </pc:sldChg>
      <pc:sldChg chg="addSp delSp modSp mod setBg">
        <pc:chgData name="Alexandre de Andrade" userId="a7900b3e40a25e38" providerId="LiveId" clId="{0AB9350D-A156-4B42-9B18-7890DD394305}" dt="2022-02-03T16:00:58.307" v="1137" actId="14100"/>
        <pc:sldMkLst>
          <pc:docMk/>
          <pc:sldMk cId="2239999919" sldId="321"/>
        </pc:sldMkLst>
        <pc:spChg chg="del">
          <ac:chgData name="Alexandre de Andrade" userId="a7900b3e40a25e38" providerId="LiveId" clId="{0AB9350D-A156-4B42-9B18-7890DD394305}" dt="2022-02-03T12:42:38.594" v="476" actId="478"/>
          <ac:spMkLst>
            <pc:docMk/>
            <pc:sldMk cId="2239999919" sldId="321"/>
            <ac:spMk id="2" creationId="{00000000-0000-0000-0000-000000000000}"/>
          </ac:spMkLst>
        </pc:spChg>
        <pc:spChg chg="del">
          <ac:chgData name="Alexandre de Andrade" userId="a7900b3e40a25e38" providerId="LiveId" clId="{0AB9350D-A156-4B42-9B18-7890DD394305}" dt="2022-02-03T12:42:42.116" v="477" actId="478"/>
          <ac:spMkLst>
            <pc:docMk/>
            <pc:sldMk cId="2239999919" sldId="321"/>
            <ac:spMk id="3" creationId="{00000000-0000-0000-0000-000000000000}"/>
          </ac:spMkLst>
        </pc:spChg>
        <pc:spChg chg="add mod">
          <ac:chgData name="Alexandre de Andrade" userId="a7900b3e40a25e38" providerId="LiveId" clId="{0AB9350D-A156-4B42-9B18-7890DD394305}" dt="2022-02-03T16:00:58.307" v="1137" actId="14100"/>
          <ac:spMkLst>
            <pc:docMk/>
            <pc:sldMk cId="2239999919" sldId="321"/>
            <ac:spMk id="16" creationId="{70F75EF2-F361-40A9-AB32-12E72B67FD51}"/>
          </ac:spMkLst>
        </pc:spChg>
        <pc:spChg chg="add mod">
          <ac:chgData name="Alexandre de Andrade" userId="a7900b3e40a25e38" providerId="LiveId" clId="{0AB9350D-A156-4B42-9B18-7890DD394305}" dt="2022-02-03T14:02:21.405" v="728" actId="207"/>
          <ac:spMkLst>
            <pc:docMk/>
            <pc:sldMk cId="2239999919" sldId="321"/>
            <ac:spMk id="19" creationId="{4E970E66-5BBA-4FAB-A396-ECC4AB9804CB}"/>
          </ac:spMkLst>
        </pc:spChg>
        <pc:spChg chg="add mod">
          <ac:chgData name="Alexandre de Andrade" userId="a7900b3e40a25e38" providerId="LiveId" clId="{0AB9350D-A156-4B42-9B18-7890DD394305}" dt="2022-02-03T12:42:59.055" v="498" actId="20577"/>
          <ac:spMkLst>
            <pc:docMk/>
            <pc:sldMk cId="2239999919" sldId="321"/>
            <ac:spMk id="20" creationId="{BD1531E4-F20C-4E3A-AFD5-08A7A2C4196A}"/>
          </ac:spMkLst>
        </pc:spChg>
        <pc:spChg chg="del">
          <ac:chgData name="Alexandre de Andrade" userId="a7900b3e40a25e38" providerId="LiveId" clId="{0AB9350D-A156-4B42-9B18-7890DD394305}" dt="2022-02-03T12:42:13.661" v="470" actId="478"/>
          <ac:spMkLst>
            <pc:docMk/>
            <pc:sldMk cId="2239999919" sldId="321"/>
            <ac:spMk id="21" creationId="{00000000-0000-0000-0000-000000000000}"/>
          </ac:spMkLst>
        </pc:spChg>
        <pc:spChg chg="mod ord">
          <ac:chgData name="Alexandre de Andrade" userId="a7900b3e40a25e38" providerId="LiveId" clId="{0AB9350D-A156-4B42-9B18-7890DD394305}" dt="2022-02-03T15:44:36.545" v="864" actId="1076"/>
          <ac:spMkLst>
            <pc:docMk/>
            <pc:sldMk cId="2239999919" sldId="321"/>
            <ac:spMk id="22" creationId="{00000000-0000-0000-0000-000000000000}"/>
          </ac:spMkLst>
        </pc:spChg>
        <pc:spChg chg="del">
          <ac:chgData name="Alexandre de Andrade" userId="a7900b3e40a25e38" providerId="LiveId" clId="{0AB9350D-A156-4B42-9B18-7890DD394305}" dt="2022-02-03T12:39:37.303" v="417" actId="478"/>
          <ac:spMkLst>
            <pc:docMk/>
            <pc:sldMk cId="2239999919" sldId="321"/>
            <ac:spMk id="26" creationId="{00000000-0000-0000-0000-000000000000}"/>
          </ac:spMkLst>
        </pc:spChg>
        <pc:spChg chg="mod">
          <ac:chgData name="Alexandre de Andrade" userId="a7900b3e40a25e38" providerId="LiveId" clId="{0AB9350D-A156-4B42-9B18-7890DD394305}" dt="2022-02-03T12:42:42.682" v="478"/>
          <ac:spMkLst>
            <pc:docMk/>
            <pc:sldMk cId="2239999919" sldId="321"/>
            <ac:spMk id="27" creationId="{007A4465-C879-4D10-A915-215C5A4F8767}"/>
          </ac:spMkLst>
        </pc:spChg>
        <pc:grpChg chg="add del mod">
          <ac:chgData name="Alexandre de Andrade" userId="a7900b3e40a25e38" providerId="LiveId" clId="{0AB9350D-A156-4B42-9B18-7890DD394305}" dt="2022-02-03T12:43:03.423" v="499" actId="478"/>
          <ac:grpSpMkLst>
            <pc:docMk/>
            <pc:sldMk cId="2239999919" sldId="321"/>
            <ac:grpSpMk id="23" creationId="{4881B401-F954-4BD4-9ED7-0F5EBAEBFB4A}"/>
          </ac:grpSpMkLst>
        </pc:grpChg>
        <pc:grpChg chg="mod">
          <ac:chgData name="Alexandre de Andrade" userId="a7900b3e40a25e38" providerId="LiveId" clId="{0AB9350D-A156-4B42-9B18-7890DD394305}" dt="2022-02-03T12:42:42.682" v="478"/>
          <ac:grpSpMkLst>
            <pc:docMk/>
            <pc:sldMk cId="2239999919" sldId="321"/>
            <ac:grpSpMk id="24" creationId="{0BFDB52B-5C34-40C0-BF62-7F134F30C9C5}"/>
          </ac:grpSpMkLst>
        </pc:grpChg>
        <pc:picChg chg="mod ord">
          <ac:chgData name="Alexandre de Andrade" userId="a7900b3e40a25e38" providerId="LiveId" clId="{0AB9350D-A156-4B42-9B18-7890DD394305}" dt="2022-02-03T14:02:21.405" v="728" actId="207"/>
          <ac:picMkLst>
            <pc:docMk/>
            <pc:sldMk cId="2239999919" sldId="321"/>
            <ac:picMk id="14" creationId="{3757F855-ACA7-461F-A403-548187CA8DD9}"/>
          </ac:picMkLst>
        </pc:picChg>
        <pc:picChg chg="mod">
          <ac:chgData name="Alexandre de Andrade" userId="a7900b3e40a25e38" providerId="LiveId" clId="{0AB9350D-A156-4B42-9B18-7890DD394305}" dt="2022-02-03T12:42:42.682" v="478"/>
          <ac:picMkLst>
            <pc:docMk/>
            <pc:sldMk cId="2239999919" sldId="321"/>
            <ac:picMk id="25" creationId="{9C034576-7ACE-4EDC-BCB7-BD9A686A6945}"/>
          </ac:picMkLst>
        </pc:picChg>
      </pc:sldChg>
      <pc:sldChg chg="addSp delSp modSp mod setBg modAnim">
        <pc:chgData name="Alexandre de Andrade" userId="a7900b3e40a25e38" providerId="LiveId" clId="{0AB9350D-A156-4B42-9B18-7890DD394305}" dt="2022-02-03T16:00:16.238" v="1132" actId="14100"/>
        <pc:sldMkLst>
          <pc:docMk/>
          <pc:sldMk cId="921765370" sldId="322"/>
        </pc:sldMkLst>
        <pc:spChg chg="del">
          <ac:chgData name="Alexandre de Andrade" userId="a7900b3e40a25e38" providerId="LiveId" clId="{0AB9350D-A156-4B42-9B18-7890DD394305}" dt="2022-02-03T12:43:45.103" v="510" actId="478"/>
          <ac:spMkLst>
            <pc:docMk/>
            <pc:sldMk cId="921765370" sldId="322"/>
            <ac:spMk id="2" creationId="{00000000-0000-0000-0000-000000000000}"/>
          </ac:spMkLst>
        </pc:spChg>
        <pc:spChg chg="del">
          <ac:chgData name="Alexandre de Andrade" userId="a7900b3e40a25e38" providerId="LiveId" clId="{0AB9350D-A156-4B42-9B18-7890DD394305}" dt="2022-02-03T12:43:44.492" v="509" actId="478"/>
          <ac:spMkLst>
            <pc:docMk/>
            <pc:sldMk cId="921765370" sldId="322"/>
            <ac:spMk id="3" creationId="{00000000-0000-0000-0000-000000000000}"/>
          </ac:spMkLst>
        </pc:spChg>
        <pc:spChg chg="add mod">
          <ac:chgData name="Alexandre de Andrade" userId="a7900b3e40a25e38" providerId="LiveId" clId="{0AB9350D-A156-4B42-9B18-7890DD394305}" dt="2022-02-03T16:00:16.238" v="1132" actId="14100"/>
          <ac:spMkLst>
            <pc:docMk/>
            <pc:sldMk cId="921765370" sldId="322"/>
            <ac:spMk id="13" creationId="{EA83394A-B56D-410D-BD89-57CAF4F983ED}"/>
          </ac:spMkLst>
        </pc:spChg>
        <pc:spChg chg="add mod">
          <ac:chgData name="Alexandre de Andrade" userId="a7900b3e40a25e38" providerId="LiveId" clId="{0AB9350D-A156-4B42-9B18-7890DD394305}" dt="2022-02-03T14:02:15.945" v="727" actId="207"/>
          <ac:spMkLst>
            <pc:docMk/>
            <pc:sldMk cId="921765370" sldId="322"/>
            <ac:spMk id="14" creationId="{ADA3F6B3-9D46-4EDD-95A9-BAF4414A02D4}"/>
          </ac:spMkLst>
        </pc:spChg>
        <pc:spChg chg="add mod">
          <ac:chgData name="Alexandre de Andrade" userId="a7900b3e40a25e38" providerId="LiveId" clId="{0AB9350D-A156-4B42-9B18-7890DD394305}" dt="2022-02-03T12:44:03.361" v="553" actId="20577"/>
          <ac:spMkLst>
            <pc:docMk/>
            <pc:sldMk cId="921765370" sldId="322"/>
            <ac:spMk id="15" creationId="{11891270-33FD-461A-A0EB-BEFDD6826B4D}"/>
          </ac:spMkLst>
        </pc:spChg>
        <pc:spChg chg="mod">
          <ac:chgData name="Alexandre de Andrade" userId="a7900b3e40a25e38" providerId="LiveId" clId="{0AB9350D-A156-4B42-9B18-7890DD394305}" dt="2022-02-03T12:43:46.297" v="511"/>
          <ac:spMkLst>
            <pc:docMk/>
            <pc:sldMk cId="921765370" sldId="322"/>
            <ac:spMk id="19" creationId="{196622CB-4FE0-44A7-AA5D-D0CA0536AE0F}"/>
          </ac:spMkLst>
        </pc:spChg>
        <pc:spChg chg="del">
          <ac:chgData name="Alexandre de Andrade" userId="a7900b3e40a25e38" providerId="LiveId" clId="{0AB9350D-A156-4B42-9B18-7890DD394305}" dt="2022-02-03T12:43:42.875" v="508" actId="478"/>
          <ac:spMkLst>
            <pc:docMk/>
            <pc:sldMk cId="921765370" sldId="322"/>
            <ac:spMk id="21" creationId="{00000000-0000-0000-0000-000000000000}"/>
          </ac:spMkLst>
        </pc:spChg>
        <pc:spChg chg="mod">
          <ac:chgData name="Alexandre de Andrade" userId="a7900b3e40a25e38" providerId="LiveId" clId="{0AB9350D-A156-4B42-9B18-7890DD394305}" dt="2022-02-03T15:45:04.073" v="873" actId="403"/>
          <ac:spMkLst>
            <pc:docMk/>
            <pc:sldMk cId="921765370" sldId="322"/>
            <ac:spMk id="22" creationId="{00000000-0000-0000-0000-000000000000}"/>
          </ac:spMkLst>
        </pc:spChg>
        <pc:spChg chg="mod">
          <ac:chgData name="Alexandre de Andrade" userId="a7900b3e40a25e38" providerId="LiveId" clId="{0AB9350D-A156-4B42-9B18-7890DD394305}" dt="2022-02-03T15:44:47.387" v="866" actId="1076"/>
          <ac:spMkLst>
            <pc:docMk/>
            <pc:sldMk cId="921765370" sldId="322"/>
            <ac:spMk id="26" creationId="{00000000-0000-0000-0000-000000000000}"/>
          </ac:spMkLst>
        </pc:spChg>
        <pc:spChg chg="mod">
          <ac:chgData name="Alexandre de Andrade" userId="a7900b3e40a25e38" providerId="LiveId" clId="{0AB9350D-A156-4B42-9B18-7890DD394305}" dt="2022-02-03T14:02:15.945" v="727" actId="207"/>
          <ac:spMkLst>
            <pc:docMk/>
            <pc:sldMk cId="921765370" sldId="322"/>
            <ac:spMk id="28" creationId="{1D1E6A56-EEA2-43D6-8F86-76FA61590FEC}"/>
          </ac:spMkLst>
        </pc:spChg>
        <pc:spChg chg="mod">
          <ac:chgData name="Alexandre de Andrade" userId="a7900b3e40a25e38" providerId="LiveId" clId="{0AB9350D-A156-4B42-9B18-7890DD394305}" dt="2022-02-03T15:44:49.668" v="867" actId="1076"/>
          <ac:spMkLst>
            <pc:docMk/>
            <pc:sldMk cId="921765370" sldId="322"/>
            <ac:spMk id="29" creationId="{6EE02ADF-3268-40D8-9C4F-4624C6C3F58F}"/>
          </ac:spMkLst>
        </pc:spChg>
        <pc:spChg chg="mod">
          <ac:chgData name="Alexandre de Andrade" userId="a7900b3e40a25e38" providerId="LiveId" clId="{0AB9350D-A156-4B42-9B18-7890DD394305}" dt="2022-02-03T15:44:53.028" v="868" actId="1076"/>
          <ac:spMkLst>
            <pc:docMk/>
            <pc:sldMk cId="921765370" sldId="322"/>
            <ac:spMk id="30" creationId="{5F2EAAA9-167A-431F-94C3-6FD43326983E}"/>
          </ac:spMkLst>
        </pc:spChg>
        <pc:grpChg chg="add del mod">
          <ac:chgData name="Alexandre de Andrade" userId="a7900b3e40a25e38" providerId="LiveId" clId="{0AB9350D-A156-4B42-9B18-7890DD394305}" dt="2022-02-03T12:44:06.611" v="554" actId="478"/>
          <ac:grpSpMkLst>
            <pc:docMk/>
            <pc:sldMk cId="921765370" sldId="322"/>
            <ac:grpSpMk id="16" creationId="{C2DF3AD9-6B62-4EED-8088-DA3F8E26D4F2}"/>
          </ac:grpSpMkLst>
        </pc:grpChg>
        <pc:grpChg chg="mod">
          <ac:chgData name="Alexandre de Andrade" userId="a7900b3e40a25e38" providerId="LiveId" clId="{0AB9350D-A156-4B42-9B18-7890DD394305}" dt="2022-02-03T12:43:46.297" v="511"/>
          <ac:grpSpMkLst>
            <pc:docMk/>
            <pc:sldMk cId="921765370" sldId="322"/>
            <ac:grpSpMk id="17" creationId="{0D344D67-7CA0-4032-9AD8-9BAF5E0DB8A8}"/>
          </ac:grpSpMkLst>
        </pc:grpChg>
        <pc:grpChg chg="mod ord">
          <ac:chgData name="Alexandre de Andrade" userId="a7900b3e40a25e38" providerId="LiveId" clId="{0AB9350D-A156-4B42-9B18-7890DD394305}" dt="2022-02-03T14:02:15.945" v="727" actId="207"/>
          <ac:grpSpMkLst>
            <pc:docMk/>
            <pc:sldMk cId="921765370" sldId="322"/>
            <ac:grpSpMk id="24" creationId="{1CCC35ED-E4B6-4B76-9884-45B42243AD2F}"/>
          </ac:grpSpMkLst>
        </pc:grpChg>
        <pc:grpChg chg="mod">
          <ac:chgData name="Alexandre de Andrade" userId="a7900b3e40a25e38" providerId="LiveId" clId="{0AB9350D-A156-4B42-9B18-7890DD394305}" dt="2022-02-03T14:02:15.945" v="727" actId="207"/>
          <ac:grpSpMkLst>
            <pc:docMk/>
            <pc:sldMk cId="921765370" sldId="322"/>
            <ac:grpSpMk id="25" creationId="{52559771-0A1C-43D9-A4A2-DA04EAAB4C3D}"/>
          </ac:grpSpMkLst>
        </pc:grpChg>
        <pc:picChg chg="mod">
          <ac:chgData name="Alexandre de Andrade" userId="a7900b3e40a25e38" providerId="LiveId" clId="{0AB9350D-A156-4B42-9B18-7890DD394305}" dt="2022-02-03T12:43:46.297" v="511"/>
          <ac:picMkLst>
            <pc:docMk/>
            <pc:sldMk cId="921765370" sldId="322"/>
            <ac:picMk id="18" creationId="{7372AB18-486C-4192-8D44-99327F4D564B}"/>
          </ac:picMkLst>
        </pc:picChg>
        <pc:picChg chg="mod">
          <ac:chgData name="Alexandre de Andrade" userId="a7900b3e40a25e38" providerId="LiveId" clId="{0AB9350D-A156-4B42-9B18-7890DD394305}" dt="2022-02-03T14:02:15.945" v="727" actId="207"/>
          <ac:picMkLst>
            <pc:docMk/>
            <pc:sldMk cId="921765370" sldId="322"/>
            <ac:picMk id="27" creationId="{6892244A-4761-45B9-8F91-B0522DA988BA}"/>
          </ac:picMkLst>
        </pc:picChg>
      </pc:sldChg>
      <pc:sldChg chg="addSp delSp modSp mod setBg">
        <pc:chgData name="Alexandre de Andrade" userId="a7900b3e40a25e38" providerId="LiveId" clId="{0AB9350D-A156-4B42-9B18-7890DD394305}" dt="2022-02-03T18:58:42.600" v="1404" actId="20577"/>
        <pc:sldMkLst>
          <pc:docMk/>
          <pc:sldMk cId="4274062950" sldId="323"/>
        </pc:sldMkLst>
        <pc:spChg chg="del">
          <ac:chgData name="Alexandre de Andrade" userId="a7900b3e40a25e38" providerId="LiveId" clId="{0AB9350D-A156-4B42-9B18-7890DD394305}" dt="2022-02-03T12:45:19.948" v="602" actId="478"/>
          <ac:spMkLst>
            <pc:docMk/>
            <pc:sldMk cId="4274062950" sldId="323"/>
            <ac:spMk id="2" creationId="{00000000-0000-0000-0000-000000000000}"/>
          </ac:spMkLst>
        </pc:spChg>
        <pc:spChg chg="del">
          <ac:chgData name="Alexandre de Andrade" userId="a7900b3e40a25e38" providerId="LiveId" clId="{0AB9350D-A156-4B42-9B18-7890DD394305}" dt="2022-02-03T12:45:25.278" v="604" actId="478"/>
          <ac:spMkLst>
            <pc:docMk/>
            <pc:sldMk cId="4274062950" sldId="323"/>
            <ac:spMk id="3" creationId="{00000000-0000-0000-0000-000000000000}"/>
          </ac:spMkLst>
        </pc:spChg>
        <pc:spChg chg="add mod">
          <ac:chgData name="Alexandre de Andrade" userId="a7900b3e40a25e38" providerId="LiveId" clId="{0AB9350D-A156-4B42-9B18-7890DD394305}" dt="2022-02-03T16:01:13.866" v="1139" actId="14100"/>
          <ac:spMkLst>
            <pc:docMk/>
            <pc:sldMk cId="4274062950" sldId="323"/>
            <ac:spMk id="11" creationId="{5F746CD2-E1B5-4812-B04B-EB5E94BA0655}"/>
          </ac:spMkLst>
        </pc:spChg>
        <pc:spChg chg="add mod">
          <ac:chgData name="Alexandre de Andrade" userId="a7900b3e40a25e38" providerId="LiveId" clId="{0AB9350D-A156-4B42-9B18-7890DD394305}" dt="2022-02-03T14:01:50.056" v="722" actId="207"/>
          <ac:spMkLst>
            <pc:docMk/>
            <pc:sldMk cId="4274062950" sldId="323"/>
            <ac:spMk id="12" creationId="{C0A33AA2-1F85-4825-842E-B7662F27810C}"/>
          </ac:spMkLst>
        </pc:spChg>
        <pc:spChg chg="add mod">
          <ac:chgData name="Alexandre de Andrade" userId="a7900b3e40a25e38" providerId="LiveId" clId="{0AB9350D-A156-4B42-9B18-7890DD394305}" dt="2022-02-03T12:46:50.804" v="658" actId="20577"/>
          <ac:spMkLst>
            <pc:docMk/>
            <pc:sldMk cId="4274062950" sldId="323"/>
            <ac:spMk id="13" creationId="{A230DD08-C9B6-434D-A66B-6EDEF4F8EE02}"/>
          </ac:spMkLst>
        </pc:spChg>
        <pc:spChg chg="mod">
          <ac:chgData name="Alexandre de Andrade" userId="a7900b3e40a25e38" providerId="LiveId" clId="{0AB9350D-A156-4B42-9B18-7890DD394305}" dt="2022-02-03T12:45:26.299" v="605"/>
          <ac:spMkLst>
            <pc:docMk/>
            <pc:sldMk cId="4274062950" sldId="323"/>
            <ac:spMk id="17" creationId="{6676FA24-DE84-4466-B2DD-F539714EEF8D}"/>
          </ac:spMkLst>
        </pc:spChg>
        <pc:spChg chg="mod">
          <ac:chgData name="Alexandre de Andrade" userId="a7900b3e40a25e38" providerId="LiveId" clId="{0AB9350D-A156-4B42-9B18-7890DD394305}" dt="2022-02-03T14:01:50.056" v="722" actId="207"/>
          <ac:spMkLst>
            <pc:docMk/>
            <pc:sldMk cId="4274062950" sldId="323"/>
            <ac:spMk id="19" creationId="{06A5DA3F-F2C8-44EF-ABF1-0E7E87700742}"/>
          </ac:spMkLst>
        </pc:spChg>
        <pc:spChg chg="mod ord">
          <ac:chgData name="Alexandre de Andrade" userId="a7900b3e40a25e38" providerId="LiveId" clId="{0AB9350D-A156-4B42-9B18-7890DD394305}" dt="2022-02-03T14:01:27.870" v="719" actId="207"/>
          <ac:spMkLst>
            <pc:docMk/>
            <pc:sldMk cId="4274062950" sldId="323"/>
            <ac:spMk id="20" creationId="{FB8C615E-167A-49B2-8BBA-E1CAB797BCDC}"/>
          </ac:spMkLst>
        </pc:spChg>
        <pc:spChg chg="mod">
          <ac:chgData name="Alexandre de Andrade" userId="a7900b3e40a25e38" providerId="LiveId" clId="{0AB9350D-A156-4B42-9B18-7890DD394305}" dt="2022-02-03T18:58:42.600" v="1404" actId="20577"/>
          <ac:spMkLst>
            <pc:docMk/>
            <pc:sldMk cId="4274062950" sldId="323"/>
            <ac:spMk id="22" creationId="{00000000-0000-0000-0000-000000000000}"/>
          </ac:spMkLst>
        </pc:spChg>
        <pc:spChg chg="mod">
          <ac:chgData name="Alexandre de Andrade" userId="a7900b3e40a25e38" providerId="LiveId" clId="{0AB9350D-A156-4B42-9B18-7890DD394305}" dt="2022-02-03T15:53:13.151" v="1099" actId="1076"/>
          <ac:spMkLst>
            <pc:docMk/>
            <pc:sldMk cId="4274062950" sldId="323"/>
            <ac:spMk id="23" creationId="{7BECF897-9D5E-44E8-925D-B1A3307A9DCA}"/>
          </ac:spMkLst>
        </pc:spChg>
        <pc:grpChg chg="add del mod">
          <ac:chgData name="Alexandre de Andrade" userId="a7900b3e40a25e38" providerId="LiveId" clId="{0AB9350D-A156-4B42-9B18-7890DD394305}" dt="2022-02-03T12:45:30.210" v="606" actId="478"/>
          <ac:grpSpMkLst>
            <pc:docMk/>
            <pc:sldMk cId="4274062950" sldId="323"/>
            <ac:grpSpMk id="14" creationId="{EF86447D-D793-4053-AC31-18FA4510F58E}"/>
          </ac:grpSpMkLst>
        </pc:grpChg>
        <pc:grpChg chg="mod">
          <ac:chgData name="Alexandre de Andrade" userId="a7900b3e40a25e38" providerId="LiveId" clId="{0AB9350D-A156-4B42-9B18-7890DD394305}" dt="2022-02-03T12:45:26.299" v="605"/>
          <ac:grpSpMkLst>
            <pc:docMk/>
            <pc:sldMk cId="4274062950" sldId="323"/>
            <ac:grpSpMk id="15" creationId="{134923E2-72BF-40FE-8519-D818B26A3DEA}"/>
          </ac:grpSpMkLst>
        </pc:grpChg>
        <pc:grpChg chg="mod ord">
          <ac:chgData name="Alexandre de Andrade" userId="a7900b3e40a25e38" providerId="LiveId" clId="{0AB9350D-A156-4B42-9B18-7890DD394305}" dt="2022-02-03T14:01:50.056" v="722" actId="207"/>
          <ac:grpSpMkLst>
            <pc:docMk/>
            <pc:sldMk cId="4274062950" sldId="323"/>
            <ac:grpSpMk id="18" creationId="{22C61415-0E0D-4B2E-8758-2077C3825E33}"/>
          </ac:grpSpMkLst>
        </pc:grpChg>
        <pc:graphicFrameChg chg="mod modGraphic">
          <ac:chgData name="Alexandre de Andrade" userId="a7900b3e40a25e38" providerId="LiveId" clId="{0AB9350D-A156-4B42-9B18-7890DD394305}" dt="2022-02-03T15:53:29.914" v="1115" actId="1035"/>
          <ac:graphicFrameMkLst>
            <pc:docMk/>
            <pc:sldMk cId="4274062950" sldId="323"/>
            <ac:graphicFrameMk id="31" creationId="{24FE3264-824E-4181-9798-9E11639ACD4E}"/>
          </ac:graphicFrameMkLst>
        </pc:graphicFrameChg>
        <pc:picChg chg="mod">
          <ac:chgData name="Alexandre de Andrade" userId="a7900b3e40a25e38" providerId="LiveId" clId="{0AB9350D-A156-4B42-9B18-7890DD394305}" dt="2022-02-03T12:45:26.299" v="605"/>
          <ac:picMkLst>
            <pc:docMk/>
            <pc:sldMk cId="4274062950" sldId="323"/>
            <ac:picMk id="16" creationId="{295A6FBC-E268-4775-B92D-B5858535A252}"/>
          </ac:picMkLst>
        </pc:picChg>
      </pc:sldChg>
      <pc:sldChg chg="addSp delSp modSp mod setBg delAnim">
        <pc:chgData name="Alexandre de Andrade" userId="a7900b3e40a25e38" providerId="LiveId" clId="{0AB9350D-A156-4B42-9B18-7890DD394305}" dt="2022-02-03T16:01:05.290" v="1138" actId="14100"/>
        <pc:sldMkLst>
          <pc:docMk/>
          <pc:sldMk cId="1417837020" sldId="324"/>
        </pc:sldMkLst>
        <pc:spChg chg="del mod">
          <ac:chgData name="Alexandre de Andrade" userId="a7900b3e40a25e38" providerId="LiveId" clId="{0AB9350D-A156-4B42-9B18-7890DD394305}" dt="2022-02-03T12:44:34.471" v="567" actId="478"/>
          <ac:spMkLst>
            <pc:docMk/>
            <pc:sldMk cId="1417837020" sldId="324"/>
            <ac:spMk id="2" creationId="{00000000-0000-0000-0000-000000000000}"/>
          </ac:spMkLst>
        </pc:spChg>
        <pc:spChg chg="del">
          <ac:chgData name="Alexandre de Andrade" userId="a7900b3e40a25e38" providerId="LiveId" clId="{0AB9350D-A156-4B42-9B18-7890DD394305}" dt="2022-02-03T12:44:37.797" v="569" actId="478"/>
          <ac:spMkLst>
            <pc:docMk/>
            <pc:sldMk cId="1417837020" sldId="324"/>
            <ac:spMk id="3" creationId="{00000000-0000-0000-0000-000000000000}"/>
          </ac:spMkLst>
        </pc:spChg>
        <pc:spChg chg="del">
          <ac:chgData name="Alexandre de Andrade" userId="a7900b3e40a25e38" providerId="LiveId" clId="{0AB9350D-A156-4B42-9B18-7890DD394305}" dt="2022-02-03T12:56:38.371" v="686" actId="478"/>
          <ac:spMkLst>
            <pc:docMk/>
            <pc:sldMk cId="1417837020" sldId="324"/>
            <ac:spMk id="13" creationId="{E1E4CBCE-B3BF-4022-B4EA-F3A2E2F78F03}"/>
          </ac:spMkLst>
        </pc:spChg>
        <pc:spChg chg="del mod">
          <ac:chgData name="Alexandre de Andrade" userId="a7900b3e40a25e38" providerId="LiveId" clId="{0AB9350D-A156-4B42-9B18-7890DD394305}" dt="2022-02-03T12:56:38.371" v="686" actId="478"/>
          <ac:spMkLst>
            <pc:docMk/>
            <pc:sldMk cId="1417837020" sldId="324"/>
            <ac:spMk id="14" creationId="{58DD2136-2D7C-438C-B886-EDDC3197A43C}"/>
          </ac:spMkLst>
        </pc:spChg>
        <pc:spChg chg="del">
          <ac:chgData name="Alexandre de Andrade" userId="a7900b3e40a25e38" providerId="LiveId" clId="{0AB9350D-A156-4B42-9B18-7890DD394305}" dt="2022-02-03T12:56:38.371" v="686" actId="478"/>
          <ac:spMkLst>
            <pc:docMk/>
            <pc:sldMk cId="1417837020" sldId="324"/>
            <ac:spMk id="15" creationId="{3680930F-7010-4EAF-B495-8564AFCF772E}"/>
          </ac:spMkLst>
        </pc:spChg>
        <pc:spChg chg="del">
          <ac:chgData name="Alexandre de Andrade" userId="a7900b3e40a25e38" providerId="LiveId" clId="{0AB9350D-A156-4B42-9B18-7890DD394305}" dt="2022-02-03T12:56:38.371" v="686" actId="478"/>
          <ac:spMkLst>
            <pc:docMk/>
            <pc:sldMk cId="1417837020" sldId="324"/>
            <ac:spMk id="16" creationId="{A4EA929C-4DD6-4A07-A731-15468BE4CCFC}"/>
          </ac:spMkLst>
        </pc:spChg>
        <pc:spChg chg="del">
          <ac:chgData name="Alexandre de Andrade" userId="a7900b3e40a25e38" providerId="LiveId" clId="{0AB9350D-A156-4B42-9B18-7890DD394305}" dt="2022-02-03T12:56:38.371" v="686" actId="478"/>
          <ac:spMkLst>
            <pc:docMk/>
            <pc:sldMk cId="1417837020" sldId="324"/>
            <ac:spMk id="17" creationId="{7467ABCB-26AB-498A-A77A-23CBE8841BF7}"/>
          </ac:spMkLst>
        </pc:spChg>
        <pc:spChg chg="del">
          <ac:chgData name="Alexandre de Andrade" userId="a7900b3e40a25e38" providerId="LiveId" clId="{0AB9350D-A156-4B42-9B18-7890DD394305}" dt="2022-02-03T12:44:36.353" v="568" actId="478"/>
          <ac:spMkLst>
            <pc:docMk/>
            <pc:sldMk cId="1417837020" sldId="324"/>
            <ac:spMk id="21" creationId="{00000000-0000-0000-0000-000000000000}"/>
          </ac:spMkLst>
        </pc:spChg>
        <pc:spChg chg="mod">
          <ac:chgData name="Alexandre de Andrade" userId="a7900b3e40a25e38" providerId="LiveId" clId="{0AB9350D-A156-4B42-9B18-7890DD394305}" dt="2022-02-03T15:53:02.402" v="1097" actId="20577"/>
          <ac:spMkLst>
            <pc:docMk/>
            <pc:sldMk cId="1417837020" sldId="324"/>
            <ac:spMk id="22" creationId="{00000000-0000-0000-0000-000000000000}"/>
          </ac:spMkLst>
        </pc:spChg>
        <pc:spChg chg="mod">
          <ac:chgData name="Alexandre de Andrade" userId="a7900b3e40a25e38" providerId="LiveId" clId="{0AB9350D-A156-4B42-9B18-7890DD394305}" dt="2022-02-03T15:49:39.471" v="887" actId="207"/>
          <ac:spMkLst>
            <pc:docMk/>
            <pc:sldMk cId="1417837020" sldId="324"/>
            <ac:spMk id="23" creationId="{64E96383-92F3-46A0-8011-292C7E6DD217}"/>
          </ac:spMkLst>
        </pc:spChg>
        <pc:spChg chg="add mod">
          <ac:chgData name="Alexandre de Andrade" userId="a7900b3e40a25e38" providerId="LiveId" clId="{0AB9350D-A156-4B42-9B18-7890DD394305}" dt="2022-02-03T16:01:05.290" v="1138" actId="14100"/>
          <ac:spMkLst>
            <pc:docMk/>
            <pc:sldMk cId="1417837020" sldId="324"/>
            <ac:spMk id="24" creationId="{B9AB5220-C4CF-4799-BB01-FD5F7543197A}"/>
          </ac:spMkLst>
        </pc:spChg>
        <pc:spChg chg="add mod">
          <ac:chgData name="Alexandre de Andrade" userId="a7900b3e40a25e38" providerId="LiveId" clId="{0AB9350D-A156-4B42-9B18-7890DD394305}" dt="2022-02-03T15:49:39.471" v="887" actId="207"/>
          <ac:spMkLst>
            <pc:docMk/>
            <pc:sldMk cId="1417837020" sldId="324"/>
            <ac:spMk id="25" creationId="{906DCAC7-E48E-4864-9CF7-AF4D049334F7}"/>
          </ac:spMkLst>
        </pc:spChg>
        <pc:spChg chg="del mod">
          <ac:chgData name="Alexandre de Andrade" userId="a7900b3e40a25e38" providerId="LiveId" clId="{0AB9350D-A156-4B42-9B18-7890DD394305}" dt="2022-02-03T12:56:38.371" v="686" actId="478"/>
          <ac:spMkLst>
            <pc:docMk/>
            <pc:sldMk cId="1417837020" sldId="324"/>
            <ac:spMk id="26" creationId="{00000000-0000-0000-0000-000000000000}"/>
          </ac:spMkLst>
        </pc:spChg>
        <pc:spChg chg="add mod">
          <ac:chgData name="Alexandre de Andrade" userId="a7900b3e40a25e38" providerId="LiveId" clId="{0AB9350D-A156-4B42-9B18-7890DD394305}" dt="2022-02-03T12:54:21.209" v="682" actId="20577"/>
          <ac:spMkLst>
            <pc:docMk/>
            <pc:sldMk cId="1417837020" sldId="324"/>
            <ac:spMk id="27" creationId="{031D2B06-65D6-4B90-8DDC-BC04E698CDDE}"/>
          </ac:spMkLst>
        </pc:spChg>
        <pc:spChg chg="del">
          <ac:chgData name="Alexandre de Andrade" userId="a7900b3e40a25e38" providerId="LiveId" clId="{0AB9350D-A156-4B42-9B18-7890DD394305}" dt="2022-02-03T12:56:38.371" v="686" actId="478"/>
          <ac:spMkLst>
            <pc:docMk/>
            <pc:sldMk cId="1417837020" sldId="324"/>
            <ac:spMk id="29" creationId="{6EE02ADF-3268-40D8-9C4F-4624C6C3F58F}"/>
          </ac:spMkLst>
        </pc:spChg>
        <pc:spChg chg="del">
          <ac:chgData name="Alexandre de Andrade" userId="a7900b3e40a25e38" providerId="LiveId" clId="{0AB9350D-A156-4B42-9B18-7890DD394305}" dt="2022-02-03T12:56:38.371" v="686" actId="478"/>
          <ac:spMkLst>
            <pc:docMk/>
            <pc:sldMk cId="1417837020" sldId="324"/>
            <ac:spMk id="30" creationId="{5F2EAAA9-167A-431F-94C3-6FD43326983E}"/>
          </ac:spMkLst>
        </pc:spChg>
        <pc:spChg chg="mod">
          <ac:chgData name="Alexandre de Andrade" userId="a7900b3e40a25e38" providerId="LiveId" clId="{0AB9350D-A156-4B42-9B18-7890DD394305}" dt="2022-02-03T14:01:09.428" v="718" actId="207"/>
          <ac:spMkLst>
            <pc:docMk/>
            <pc:sldMk cId="1417837020" sldId="324"/>
            <ac:spMk id="33" creationId="{1B095ACA-A058-4F22-B9F7-D67F81788786}"/>
          </ac:spMkLst>
        </pc:spChg>
        <pc:grpChg chg="mod ord">
          <ac:chgData name="Alexandre de Andrade" userId="a7900b3e40a25e38" providerId="LiveId" clId="{0AB9350D-A156-4B42-9B18-7890DD394305}" dt="2022-02-03T15:49:39.471" v="887" actId="207"/>
          <ac:grpSpMkLst>
            <pc:docMk/>
            <pc:sldMk cId="1417837020" sldId="324"/>
            <ac:grpSpMk id="18" creationId="{EB30743B-4C14-4531-93BC-D9FC475E6838}"/>
          </ac:grpSpMkLst>
        </pc:grpChg>
        <pc:grpChg chg="mod">
          <ac:chgData name="Alexandre de Andrade" userId="a7900b3e40a25e38" providerId="LiveId" clId="{0AB9350D-A156-4B42-9B18-7890DD394305}" dt="2022-02-03T15:49:39.471" v="887" actId="207"/>
          <ac:grpSpMkLst>
            <pc:docMk/>
            <pc:sldMk cId="1417837020" sldId="324"/>
            <ac:grpSpMk id="19" creationId="{837EA86B-5951-4CEB-A7A9-8886C76CF3CA}"/>
          </ac:grpSpMkLst>
        </pc:grpChg>
        <pc:grpChg chg="add del mod">
          <ac:chgData name="Alexandre de Andrade" userId="a7900b3e40a25e38" providerId="LiveId" clId="{0AB9350D-A156-4B42-9B18-7890DD394305}" dt="2022-02-03T15:49:10.547" v="882" actId="478"/>
          <ac:grpSpMkLst>
            <pc:docMk/>
            <pc:sldMk cId="1417837020" sldId="324"/>
            <ac:grpSpMk id="28" creationId="{5E29748C-B24C-4FAA-9D95-C580ED44A918}"/>
          </ac:grpSpMkLst>
        </pc:grpChg>
        <pc:grpChg chg="mod">
          <ac:chgData name="Alexandre de Andrade" userId="a7900b3e40a25e38" providerId="LiveId" clId="{0AB9350D-A156-4B42-9B18-7890DD394305}" dt="2022-02-03T14:01:09.428" v="718" actId="207"/>
          <ac:grpSpMkLst>
            <pc:docMk/>
            <pc:sldMk cId="1417837020" sldId="324"/>
            <ac:grpSpMk id="31" creationId="{A1F9C598-BD61-49A7-B605-A0704EA17495}"/>
          </ac:grpSpMkLst>
        </pc:grpChg>
        <pc:graphicFrameChg chg="add mod">
          <ac:chgData name="Alexandre de Andrade" userId="a7900b3e40a25e38" providerId="LiveId" clId="{0AB9350D-A156-4B42-9B18-7890DD394305}" dt="2022-02-03T15:59:00.055" v="1124" actId="1037"/>
          <ac:graphicFrameMkLst>
            <pc:docMk/>
            <pc:sldMk cId="1417837020" sldId="324"/>
            <ac:graphicFrameMk id="2" creationId="{E5177352-7E29-4C29-B01C-004D288A3B9C}"/>
          </ac:graphicFrameMkLst>
        </pc:graphicFrameChg>
        <pc:graphicFrameChg chg="add mod">
          <ac:chgData name="Alexandre de Andrade" userId="a7900b3e40a25e38" providerId="LiveId" clId="{0AB9350D-A156-4B42-9B18-7890DD394305}" dt="2022-02-03T15:52:17.356" v="1018" actId="1037"/>
          <ac:graphicFrameMkLst>
            <pc:docMk/>
            <pc:sldMk cId="1417837020" sldId="324"/>
            <ac:graphicFrameMk id="4" creationId="{0D8DD5FB-196A-4182-846A-C12FB79CC439}"/>
          </ac:graphicFrameMkLst>
        </pc:graphicFrameChg>
        <pc:graphicFrameChg chg="add mod">
          <ac:chgData name="Alexandre de Andrade" userId="a7900b3e40a25e38" providerId="LiveId" clId="{0AB9350D-A156-4B42-9B18-7890DD394305}" dt="2022-02-03T15:49:04.385" v="879" actId="14100"/>
          <ac:graphicFrameMkLst>
            <pc:docMk/>
            <pc:sldMk cId="1417837020" sldId="324"/>
            <ac:graphicFrameMk id="5" creationId="{4F4A6AD5-E2FC-498B-89FF-9A9F91BBDB65}"/>
          </ac:graphicFrameMkLst>
        </pc:graphicFrameChg>
        <pc:graphicFrameChg chg="add mod">
          <ac:chgData name="Alexandre de Andrade" userId="a7900b3e40a25e38" providerId="LiveId" clId="{0AB9350D-A156-4B42-9B18-7890DD394305}" dt="2022-02-03T15:52:12.919" v="1003" actId="1038"/>
          <ac:graphicFrameMkLst>
            <pc:docMk/>
            <pc:sldMk cId="1417837020" sldId="324"/>
            <ac:graphicFrameMk id="6" creationId="{97CBA879-DF28-4B1E-A318-C4CDA8A625FD}"/>
          </ac:graphicFrameMkLst>
        </pc:graphicFrameChg>
        <pc:picChg chg="mod">
          <ac:chgData name="Alexandre de Andrade" userId="a7900b3e40a25e38" providerId="LiveId" clId="{0AB9350D-A156-4B42-9B18-7890DD394305}" dt="2022-02-03T15:49:39.471" v="887" actId="207"/>
          <ac:picMkLst>
            <pc:docMk/>
            <pc:sldMk cId="1417837020" sldId="324"/>
            <ac:picMk id="20" creationId="{BD723F7E-383B-4F62-AF24-1D2A5937E7CC}"/>
          </ac:picMkLst>
        </pc:picChg>
        <pc:picChg chg="mod">
          <ac:chgData name="Alexandre de Andrade" userId="a7900b3e40a25e38" providerId="LiveId" clId="{0AB9350D-A156-4B42-9B18-7890DD394305}" dt="2022-02-03T14:01:09.428" v="718" actId="207"/>
          <ac:picMkLst>
            <pc:docMk/>
            <pc:sldMk cId="1417837020" sldId="324"/>
            <ac:picMk id="32" creationId="{B8870F71-9192-44C3-83DE-04768A8A7A53}"/>
          </ac:picMkLst>
        </pc:picChg>
      </pc:sldChg>
      <pc:sldChg chg="addSp delSp modSp mod setBg">
        <pc:chgData name="Alexandre de Andrade" userId="a7900b3e40a25e38" providerId="LiveId" clId="{0AB9350D-A156-4B42-9B18-7890DD394305}" dt="2022-02-03T16:01:18.162" v="1140" actId="14100"/>
        <pc:sldMkLst>
          <pc:docMk/>
          <pc:sldMk cId="3011294877" sldId="325"/>
        </pc:sldMkLst>
        <pc:spChg chg="del">
          <ac:chgData name="Alexandre de Andrade" userId="a7900b3e40a25e38" providerId="LiveId" clId="{0AB9350D-A156-4B42-9B18-7890DD394305}" dt="2022-02-03T12:47:28.001" v="664" actId="478"/>
          <ac:spMkLst>
            <pc:docMk/>
            <pc:sldMk cId="3011294877" sldId="325"/>
            <ac:spMk id="2" creationId="{00000000-0000-0000-0000-000000000000}"/>
          </ac:spMkLst>
        </pc:spChg>
        <pc:spChg chg="del">
          <ac:chgData name="Alexandre de Andrade" userId="a7900b3e40a25e38" providerId="LiveId" clId="{0AB9350D-A156-4B42-9B18-7890DD394305}" dt="2022-02-03T12:47:36.981" v="668" actId="478"/>
          <ac:spMkLst>
            <pc:docMk/>
            <pc:sldMk cId="3011294877" sldId="325"/>
            <ac:spMk id="3" creationId="{00000000-0000-0000-0000-000000000000}"/>
          </ac:spMkLst>
        </pc:spChg>
        <pc:spChg chg="mod">
          <ac:chgData name="Alexandre de Andrade" userId="a7900b3e40a25e38" providerId="LiveId" clId="{0AB9350D-A156-4B42-9B18-7890DD394305}" dt="2022-02-03T15:50:43.484" v="891" actId="14100"/>
          <ac:spMkLst>
            <pc:docMk/>
            <pc:sldMk cId="3011294877" sldId="325"/>
            <ac:spMk id="11" creationId="{95C6CD5A-77F4-4CA2-AB59-1B4F4BEC31C1}"/>
          </ac:spMkLst>
        </pc:spChg>
        <pc:spChg chg="add del mod">
          <ac:chgData name="Alexandre de Andrade" userId="a7900b3e40a25e38" providerId="LiveId" clId="{0AB9350D-A156-4B42-9B18-7890DD394305}" dt="2022-02-03T12:47:25.112" v="663"/>
          <ac:spMkLst>
            <pc:docMk/>
            <pc:sldMk cId="3011294877" sldId="325"/>
            <ac:spMk id="16" creationId="{61F73541-FCBF-4706-9A7A-46CE0BA0000A}"/>
          </ac:spMkLst>
        </pc:spChg>
        <pc:spChg chg="add del mod">
          <ac:chgData name="Alexandre de Andrade" userId="a7900b3e40a25e38" providerId="LiveId" clId="{0AB9350D-A156-4B42-9B18-7890DD394305}" dt="2022-02-03T12:47:25.112" v="663"/>
          <ac:spMkLst>
            <pc:docMk/>
            <pc:sldMk cId="3011294877" sldId="325"/>
            <ac:spMk id="17" creationId="{9CCD19B1-3E21-4D93-BAE5-DF7C47295CE7}"/>
          </ac:spMkLst>
        </pc:spChg>
        <pc:spChg chg="del">
          <ac:chgData name="Alexandre de Andrade" userId="a7900b3e40a25e38" providerId="LiveId" clId="{0AB9350D-A156-4B42-9B18-7890DD394305}" dt="2022-02-03T12:47:32.995" v="665" actId="478"/>
          <ac:spMkLst>
            <pc:docMk/>
            <pc:sldMk cId="3011294877" sldId="325"/>
            <ac:spMk id="20" creationId="{FB8C615E-167A-49B2-8BBA-E1CAB797BCDC}"/>
          </ac:spMkLst>
        </pc:spChg>
        <pc:spChg chg="del">
          <ac:chgData name="Alexandre de Andrade" userId="a7900b3e40a25e38" providerId="LiveId" clId="{0AB9350D-A156-4B42-9B18-7890DD394305}" dt="2022-02-03T12:47:36.181" v="667" actId="478"/>
          <ac:spMkLst>
            <pc:docMk/>
            <pc:sldMk cId="3011294877" sldId="325"/>
            <ac:spMk id="21" creationId="{00000000-0000-0000-0000-000000000000}"/>
          </ac:spMkLst>
        </pc:spChg>
        <pc:spChg chg="del">
          <ac:chgData name="Alexandre de Andrade" userId="a7900b3e40a25e38" providerId="LiveId" clId="{0AB9350D-A156-4B42-9B18-7890DD394305}" dt="2022-02-03T12:47:42.463" v="671" actId="478"/>
          <ac:spMkLst>
            <pc:docMk/>
            <pc:sldMk cId="3011294877" sldId="325"/>
            <ac:spMk id="23" creationId="{7BECF897-9D5E-44E8-925D-B1A3307A9DCA}"/>
          </ac:spMkLst>
        </pc:spChg>
        <pc:spChg chg="mod">
          <ac:chgData name="Alexandre de Andrade" userId="a7900b3e40a25e38" providerId="LiveId" clId="{0AB9350D-A156-4B42-9B18-7890DD394305}" dt="2022-02-03T15:51:05.653" v="897" actId="1076"/>
          <ac:spMkLst>
            <pc:docMk/>
            <pc:sldMk cId="3011294877" sldId="325"/>
            <ac:spMk id="24" creationId="{93395695-3B9B-4452-879E-EDA526C974F1}"/>
          </ac:spMkLst>
        </pc:spChg>
        <pc:spChg chg="mod">
          <ac:chgData name="Alexandre de Andrade" userId="a7900b3e40a25e38" providerId="LiveId" clId="{0AB9350D-A156-4B42-9B18-7890DD394305}" dt="2022-02-03T15:51:09.027" v="898" actId="1076"/>
          <ac:spMkLst>
            <pc:docMk/>
            <pc:sldMk cId="3011294877" sldId="325"/>
            <ac:spMk id="25" creationId="{BFA041D8-D54C-41C8-AAB2-FBF6DAE96B83}"/>
          </ac:spMkLst>
        </pc:spChg>
        <pc:spChg chg="add del mod">
          <ac:chgData name="Alexandre de Andrade" userId="a7900b3e40a25e38" providerId="LiveId" clId="{0AB9350D-A156-4B42-9B18-7890DD394305}" dt="2022-02-03T12:47:25.112" v="663"/>
          <ac:spMkLst>
            <pc:docMk/>
            <pc:sldMk cId="3011294877" sldId="325"/>
            <ac:spMk id="26" creationId="{0A6CBE5D-81E2-478B-95FF-088F568535A2}"/>
          </ac:spMkLst>
        </pc:spChg>
        <pc:spChg chg="mod">
          <ac:chgData name="Alexandre de Andrade" userId="a7900b3e40a25e38" providerId="LiveId" clId="{0AB9350D-A156-4B42-9B18-7890DD394305}" dt="2022-02-03T12:47:17.541" v="660"/>
          <ac:spMkLst>
            <pc:docMk/>
            <pc:sldMk cId="3011294877" sldId="325"/>
            <ac:spMk id="28" creationId="{2A24461E-8337-4FE1-9706-D552CF6B4B0D}"/>
          </ac:spMkLst>
        </pc:spChg>
        <pc:spChg chg="add del mod">
          <ac:chgData name="Alexandre de Andrade" userId="a7900b3e40a25e38" providerId="LiveId" clId="{0AB9350D-A156-4B42-9B18-7890DD394305}" dt="2022-02-03T12:47:25.112" v="663"/>
          <ac:spMkLst>
            <pc:docMk/>
            <pc:sldMk cId="3011294877" sldId="325"/>
            <ac:spMk id="29" creationId="{E9132A7F-A676-43B3-8F87-4117922E4DAB}"/>
          </ac:spMkLst>
        </pc:spChg>
        <pc:spChg chg="add mod">
          <ac:chgData name="Alexandre de Andrade" userId="a7900b3e40a25e38" providerId="LiveId" clId="{0AB9350D-A156-4B42-9B18-7890DD394305}" dt="2022-02-03T16:01:18.162" v="1140" actId="14100"/>
          <ac:spMkLst>
            <pc:docMk/>
            <pc:sldMk cId="3011294877" sldId="325"/>
            <ac:spMk id="30" creationId="{85DAD560-D6B8-4808-90B9-F19389D222F7}"/>
          </ac:spMkLst>
        </pc:spChg>
        <pc:spChg chg="add mod">
          <ac:chgData name="Alexandre de Andrade" userId="a7900b3e40a25e38" providerId="LiveId" clId="{0AB9350D-A156-4B42-9B18-7890DD394305}" dt="2022-02-03T14:03:01.669" v="733" actId="207"/>
          <ac:spMkLst>
            <pc:docMk/>
            <pc:sldMk cId="3011294877" sldId="325"/>
            <ac:spMk id="31" creationId="{542C1B2E-91E2-4921-B532-C5E318FE7289}"/>
          </ac:spMkLst>
        </pc:spChg>
        <pc:spChg chg="add mod">
          <ac:chgData name="Alexandre de Andrade" userId="a7900b3e40a25e38" providerId="LiveId" clId="{0AB9350D-A156-4B42-9B18-7890DD394305}" dt="2022-02-03T12:47:43.656" v="672"/>
          <ac:spMkLst>
            <pc:docMk/>
            <pc:sldMk cId="3011294877" sldId="325"/>
            <ac:spMk id="32" creationId="{67907E72-A6A4-4460-B613-3658D2E395AE}"/>
          </ac:spMkLst>
        </pc:spChg>
        <pc:spChg chg="mod">
          <ac:chgData name="Alexandre de Andrade" userId="a7900b3e40a25e38" providerId="LiveId" clId="{0AB9350D-A156-4B42-9B18-7890DD394305}" dt="2022-02-03T14:03:01.669" v="733" actId="207"/>
          <ac:spMkLst>
            <pc:docMk/>
            <pc:sldMk cId="3011294877" sldId="325"/>
            <ac:spMk id="34" creationId="{B2EF93B0-6613-47CD-B24D-E17243525A8A}"/>
          </ac:spMkLst>
        </pc:spChg>
        <pc:spChg chg="add mod">
          <ac:chgData name="Alexandre de Andrade" userId="a7900b3e40a25e38" providerId="LiveId" clId="{0AB9350D-A156-4B42-9B18-7890DD394305}" dt="2022-02-03T14:02:56.073" v="732" actId="207"/>
          <ac:spMkLst>
            <pc:docMk/>
            <pc:sldMk cId="3011294877" sldId="325"/>
            <ac:spMk id="35" creationId="{E66D6FAF-368A-4738-AC4D-49C494C45417}"/>
          </ac:spMkLst>
        </pc:spChg>
        <pc:grpChg chg="del">
          <ac:chgData name="Alexandre de Andrade" userId="a7900b3e40a25e38" providerId="LiveId" clId="{0AB9350D-A156-4B42-9B18-7890DD394305}" dt="2022-02-03T12:47:34.250" v="666" actId="478"/>
          <ac:grpSpMkLst>
            <pc:docMk/>
            <pc:sldMk cId="3011294877" sldId="325"/>
            <ac:grpSpMk id="18" creationId="{22C61415-0E0D-4B2E-8758-2077C3825E33}"/>
          </ac:grpSpMkLst>
        </pc:grpChg>
        <pc:grpChg chg="add del mod">
          <ac:chgData name="Alexandre de Andrade" userId="a7900b3e40a25e38" providerId="LiveId" clId="{0AB9350D-A156-4B42-9B18-7890DD394305}" dt="2022-02-03T12:47:25.112" v="663"/>
          <ac:grpSpMkLst>
            <pc:docMk/>
            <pc:sldMk cId="3011294877" sldId="325"/>
            <ac:grpSpMk id="27" creationId="{66350F7C-A92F-4EF4-9516-7C0BDDEF38FA}"/>
          </ac:grpSpMkLst>
        </pc:grpChg>
        <pc:grpChg chg="add mod">
          <ac:chgData name="Alexandre de Andrade" userId="a7900b3e40a25e38" providerId="LiveId" clId="{0AB9350D-A156-4B42-9B18-7890DD394305}" dt="2022-02-03T14:03:01.669" v="733" actId="207"/>
          <ac:grpSpMkLst>
            <pc:docMk/>
            <pc:sldMk cId="3011294877" sldId="325"/>
            <ac:grpSpMk id="33" creationId="{4C969C1E-F7B6-4A84-A1D9-5F3BD4267DB2}"/>
          </ac:grpSpMkLst>
        </pc:grpChg>
        <pc:picChg chg="mod">
          <ac:chgData name="Alexandre de Andrade" userId="a7900b3e40a25e38" providerId="LiveId" clId="{0AB9350D-A156-4B42-9B18-7890DD394305}" dt="2022-02-03T15:51:09.027" v="898" actId="1076"/>
          <ac:picMkLst>
            <pc:docMk/>
            <pc:sldMk cId="3011294877" sldId="325"/>
            <ac:picMk id="6" creationId="{BE65EE44-E496-4EC6-AA05-1EB9A1F47E5A}"/>
          </ac:picMkLst>
        </pc:picChg>
        <pc:picChg chg="mod">
          <ac:chgData name="Alexandre de Andrade" userId="a7900b3e40a25e38" providerId="LiveId" clId="{0AB9350D-A156-4B42-9B18-7890DD394305}" dt="2022-02-03T15:51:01.873" v="896" actId="1076"/>
          <ac:picMkLst>
            <pc:docMk/>
            <pc:sldMk cId="3011294877" sldId="325"/>
            <ac:picMk id="8" creationId="{6F008EA2-F86A-45C5-B05E-100F546DBFC0}"/>
          </ac:picMkLst>
        </pc:picChg>
        <pc:picChg chg="mod">
          <ac:chgData name="Alexandre de Andrade" userId="a7900b3e40a25e38" providerId="LiveId" clId="{0AB9350D-A156-4B42-9B18-7890DD394305}" dt="2022-02-03T15:51:05.653" v="897" actId="1076"/>
          <ac:picMkLst>
            <pc:docMk/>
            <pc:sldMk cId="3011294877" sldId="325"/>
            <ac:picMk id="10" creationId="{5A45F18F-DF1D-4C3A-AC5D-AC09F8DBFE37}"/>
          </ac:picMkLst>
        </pc:picChg>
      </pc:sldChg>
      <pc:sldChg chg="delSp add del mod">
        <pc:chgData name="Alexandre de Andrade" userId="a7900b3e40a25e38" providerId="LiveId" clId="{0AB9350D-A156-4B42-9B18-7890DD394305}" dt="2022-02-03T15:49:47.455" v="888" actId="2696"/>
        <pc:sldMkLst>
          <pc:docMk/>
          <pc:sldMk cId="735513657" sldId="326"/>
        </pc:sldMkLst>
        <pc:spChg chg="del">
          <ac:chgData name="Alexandre de Andrade" userId="a7900b3e40a25e38" providerId="LiveId" clId="{0AB9350D-A156-4B42-9B18-7890DD394305}" dt="2022-02-03T14:01:58.817" v="723" actId="478"/>
          <ac:spMkLst>
            <pc:docMk/>
            <pc:sldMk cId="735513657" sldId="326"/>
            <ac:spMk id="24" creationId="{B9AB5220-C4CF-4799-BB01-FD5F7543197A}"/>
          </ac:spMkLst>
        </pc:spChg>
        <pc:spChg chg="del">
          <ac:chgData name="Alexandre de Andrade" userId="a7900b3e40a25e38" providerId="LiveId" clId="{0AB9350D-A156-4B42-9B18-7890DD394305}" dt="2022-02-03T14:02:02.601" v="726" actId="478"/>
          <ac:spMkLst>
            <pc:docMk/>
            <pc:sldMk cId="735513657" sldId="326"/>
            <ac:spMk id="25" creationId="{906DCAC7-E48E-4864-9CF7-AF4D049334F7}"/>
          </ac:spMkLst>
        </pc:spChg>
        <pc:spChg chg="del">
          <ac:chgData name="Alexandre de Andrade" userId="a7900b3e40a25e38" providerId="LiveId" clId="{0AB9350D-A156-4B42-9B18-7890DD394305}" dt="2022-02-03T14:01:59.970" v="724" actId="478"/>
          <ac:spMkLst>
            <pc:docMk/>
            <pc:sldMk cId="735513657" sldId="326"/>
            <ac:spMk id="27" creationId="{031D2B06-65D6-4B90-8DDC-BC04E698CDDE}"/>
          </ac:spMkLst>
        </pc:spChg>
        <pc:grpChg chg="del">
          <ac:chgData name="Alexandre de Andrade" userId="a7900b3e40a25e38" providerId="LiveId" clId="{0AB9350D-A156-4B42-9B18-7890DD394305}" dt="2022-02-03T14:02:01.251" v="725" actId="478"/>
          <ac:grpSpMkLst>
            <pc:docMk/>
            <pc:sldMk cId="735513657" sldId="326"/>
            <ac:grpSpMk id="28" creationId="{5E29748C-B24C-4FAA-9D95-C580ED44A918}"/>
          </ac:grpSpMkLst>
        </pc:grpChg>
        <pc:graphicFrameChg chg="del">
          <ac:chgData name="Alexandre de Andrade" userId="a7900b3e40a25e38" providerId="LiveId" clId="{0AB9350D-A156-4B42-9B18-7890DD394305}" dt="2022-02-03T13:59:09.970" v="705" actId="478"/>
          <ac:graphicFrameMkLst>
            <pc:docMk/>
            <pc:sldMk cId="735513657" sldId="326"/>
            <ac:graphicFrameMk id="4" creationId="{0D8DD5FB-196A-4182-846A-C12FB79CC439}"/>
          </ac:graphicFrameMkLst>
        </pc:graphicFrameChg>
      </pc:sldChg>
      <pc:sldChg chg="addSp modSp new del mod setBg">
        <pc:chgData name="Alexandre de Andrade" userId="a7900b3e40a25e38" providerId="LiveId" clId="{0AB9350D-A156-4B42-9B18-7890DD394305}" dt="2022-02-03T16:44:20.152" v="1161" actId="2696"/>
        <pc:sldMkLst>
          <pc:docMk/>
          <pc:sldMk cId="2931062083" sldId="326"/>
        </pc:sldMkLst>
        <pc:picChg chg="add mod">
          <ac:chgData name="Alexandre de Andrade" userId="a7900b3e40a25e38" providerId="LiveId" clId="{0AB9350D-A156-4B42-9B18-7890DD394305}" dt="2022-02-03T16:41:11.815" v="1160" actId="1076"/>
          <ac:picMkLst>
            <pc:docMk/>
            <pc:sldMk cId="2931062083" sldId="326"/>
            <ac:picMk id="2" creationId="{ED6C55E7-61A8-4005-8516-D93B059AC8DF}"/>
          </ac:picMkLst>
        </pc:picChg>
      </pc:sldChg>
      <pc:sldMasterChg chg="setBg modSldLayout">
        <pc:chgData name="Alexandre de Andrade" userId="a7900b3e40a25e38" providerId="LiveId" clId="{0AB9350D-A156-4B42-9B18-7890DD394305}" dt="2022-02-03T12:30:25.487" v="232"/>
        <pc:sldMasterMkLst>
          <pc:docMk/>
          <pc:sldMasterMk cId="3275583578" sldId="2147483648"/>
        </pc:sldMasterMkLst>
        <pc:sldLayoutChg chg="setBg">
          <pc:chgData name="Alexandre de Andrade" userId="a7900b3e40a25e38" providerId="LiveId" clId="{0AB9350D-A156-4B42-9B18-7890DD394305}" dt="2022-02-03T12:30:25.487" v="232"/>
          <pc:sldLayoutMkLst>
            <pc:docMk/>
            <pc:sldMasterMk cId="3275583578" sldId="2147483648"/>
            <pc:sldLayoutMk cId="3815626384" sldId="2147483649"/>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820121576" sldId="2147483650"/>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1454581055" sldId="2147483651"/>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3498952206" sldId="2147483652"/>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2508608454" sldId="2147483653"/>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757878964" sldId="2147483654"/>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1696922850" sldId="2147483655"/>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1542857686" sldId="2147483656"/>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1611170680" sldId="2147483657"/>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1119986110" sldId="2147483658"/>
          </pc:sldLayoutMkLst>
        </pc:sldLayoutChg>
        <pc:sldLayoutChg chg="setBg">
          <pc:chgData name="Alexandre de Andrade" userId="a7900b3e40a25e38" providerId="LiveId" clId="{0AB9350D-A156-4B42-9B18-7890DD394305}" dt="2022-02-03T12:30:25.487" v="232"/>
          <pc:sldLayoutMkLst>
            <pc:docMk/>
            <pc:sldMasterMk cId="3275583578" sldId="2147483648"/>
            <pc:sldLayoutMk cId="2285329688" sldId="2147483659"/>
          </pc:sldLayoutMkLst>
        </pc:sldLayoutChg>
      </pc:sldMasterChg>
      <pc:sldMasterChg chg="setBg modSldLayout">
        <pc:chgData name="Alexandre de Andrade" userId="a7900b3e40a25e38" providerId="LiveId" clId="{0AB9350D-A156-4B42-9B18-7890DD394305}" dt="2022-02-03T12:30:25.487" v="232"/>
        <pc:sldMasterMkLst>
          <pc:docMk/>
          <pc:sldMasterMk cId="3600135423" sldId="2147483660"/>
        </pc:sldMasterMkLst>
        <pc:sldLayoutChg chg="setBg">
          <pc:chgData name="Alexandre de Andrade" userId="a7900b3e40a25e38" providerId="LiveId" clId="{0AB9350D-A156-4B42-9B18-7890DD394305}" dt="2022-02-03T12:30:25.487" v="232"/>
          <pc:sldLayoutMkLst>
            <pc:docMk/>
            <pc:sldMasterMk cId="3600135423" sldId="2147483660"/>
            <pc:sldLayoutMk cId="1523267130" sldId="2147483661"/>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774624644" sldId="2147483662"/>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2374249523" sldId="2147483663"/>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2948620802" sldId="2147483664"/>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899128040" sldId="2147483665"/>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2022604865" sldId="2147483666"/>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2763185341" sldId="2147483667"/>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2851280091" sldId="2147483668"/>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2912505694" sldId="2147483669"/>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2581189191" sldId="2147483670"/>
          </pc:sldLayoutMkLst>
        </pc:sldLayoutChg>
        <pc:sldLayoutChg chg="setBg">
          <pc:chgData name="Alexandre de Andrade" userId="a7900b3e40a25e38" providerId="LiveId" clId="{0AB9350D-A156-4B42-9B18-7890DD394305}" dt="2022-02-03T12:30:25.487" v="232"/>
          <pc:sldLayoutMkLst>
            <pc:docMk/>
            <pc:sldMasterMk cId="3600135423" sldId="2147483660"/>
            <pc:sldLayoutMk cId="1666929317" sldId="2147483671"/>
          </pc:sldLayoutMkLst>
        </pc:sldLayoutChg>
      </pc:sldMasterChg>
    </pc:docChg>
  </pc:docChgLst>
  <pc:docChgLst>
    <pc:chgData name="Alexandre de Andrade" userId="a7900b3e40a25e38" providerId="LiveId" clId="{5B6C9155-CF1C-4C56-8423-105C38EB5049}"/>
    <pc:docChg chg="undo custSel addSld delSld modSld sldOrd delMainMaster modMainMaster modNotesMaster">
      <pc:chgData name="Alexandre de Andrade" userId="a7900b3e40a25e38" providerId="LiveId" clId="{5B6C9155-CF1C-4C56-8423-105C38EB5049}" dt="2022-06-02T12:51:58.362" v="4142" actId="1076"/>
      <pc:docMkLst>
        <pc:docMk/>
      </pc:docMkLst>
      <pc:sldChg chg="delSp del mod">
        <pc:chgData name="Alexandre de Andrade" userId="a7900b3e40a25e38" providerId="LiveId" clId="{5B6C9155-CF1C-4C56-8423-105C38EB5049}" dt="2022-05-25T12:39:13.185" v="32" actId="2696"/>
        <pc:sldMkLst>
          <pc:docMk/>
          <pc:sldMk cId="0" sldId="256"/>
        </pc:sldMkLst>
        <pc:spChg chg="del">
          <ac:chgData name="Alexandre de Andrade" userId="a7900b3e40a25e38" providerId="LiveId" clId="{5B6C9155-CF1C-4C56-8423-105C38EB5049}" dt="2022-05-25T12:38:30.824" v="30" actId="478"/>
          <ac:spMkLst>
            <pc:docMk/>
            <pc:sldMk cId="0" sldId="256"/>
            <ac:spMk id="9" creationId="{00000000-0000-0000-0000-000000000000}"/>
          </ac:spMkLst>
        </pc:spChg>
      </pc:sldChg>
      <pc:sldChg chg="addSp delSp modSp mod setBg modAnim">
        <pc:chgData name="Alexandre de Andrade" userId="a7900b3e40a25e38" providerId="LiveId" clId="{5B6C9155-CF1C-4C56-8423-105C38EB5049}" dt="2022-06-02T12:16:02.633" v="4096"/>
        <pc:sldMkLst>
          <pc:docMk/>
          <pc:sldMk cId="0" sldId="257"/>
        </pc:sldMkLst>
        <pc:spChg chg="add mod ord">
          <ac:chgData name="Alexandre de Andrade" userId="a7900b3e40a25e38" providerId="LiveId" clId="{5B6C9155-CF1C-4C56-8423-105C38EB5049}" dt="2022-05-25T19:04:42.682" v="958" actId="164"/>
          <ac:spMkLst>
            <pc:docMk/>
            <pc:sldMk cId="0" sldId="257"/>
            <ac:spMk id="2" creationId="{CA8BE48B-03EE-49A6-9D1C-BB66FD39474B}"/>
          </ac:spMkLst>
        </pc:spChg>
        <pc:spChg chg="mod">
          <ac:chgData name="Alexandre de Andrade" userId="a7900b3e40a25e38" providerId="LiveId" clId="{5B6C9155-CF1C-4C56-8423-105C38EB5049}" dt="2022-05-25T19:05:43.657" v="1090" actId="1037"/>
          <ac:spMkLst>
            <pc:docMk/>
            <pc:sldMk cId="0" sldId="257"/>
            <ac:spMk id="7" creationId="{00000000-0000-0000-0000-000000000000}"/>
          </ac:spMkLst>
        </pc:spChg>
        <pc:spChg chg="mod">
          <ac:chgData name="Alexandre de Andrade" userId="a7900b3e40a25e38" providerId="LiveId" clId="{5B6C9155-CF1C-4C56-8423-105C38EB5049}" dt="2022-05-25T19:04:51.307" v="984" actId="1037"/>
          <ac:spMkLst>
            <pc:docMk/>
            <pc:sldMk cId="0" sldId="257"/>
            <ac:spMk id="11" creationId="{00000000-0000-0000-0000-000000000000}"/>
          </ac:spMkLst>
        </pc:spChg>
        <pc:spChg chg="mod">
          <ac:chgData name="Alexandre de Andrade" userId="a7900b3e40a25e38" providerId="LiveId" clId="{5B6C9155-CF1C-4C56-8423-105C38EB5049}" dt="2022-05-25T19:06:11.073" v="1168" actId="1035"/>
          <ac:spMkLst>
            <pc:docMk/>
            <pc:sldMk cId="0" sldId="257"/>
            <ac:spMk id="15" creationId="{00000000-0000-0000-0000-000000000000}"/>
          </ac:spMkLst>
        </pc:spChg>
        <pc:spChg chg="mod">
          <ac:chgData name="Alexandre de Andrade" userId="a7900b3e40a25e38" providerId="LiveId" clId="{5B6C9155-CF1C-4C56-8423-105C38EB5049}" dt="2022-05-25T19:06:28.877" v="1196" actId="1037"/>
          <ac:spMkLst>
            <pc:docMk/>
            <pc:sldMk cId="0" sldId="257"/>
            <ac:spMk id="18" creationId="{00000000-0000-0000-0000-000000000000}"/>
          </ac:spMkLst>
        </pc:spChg>
        <pc:spChg chg="mod">
          <ac:chgData name="Alexandre de Andrade" userId="a7900b3e40a25e38" providerId="LiveId" clId="{5B6C9155-CF1C-4C56-8423-105C38EB5049}" dt="2022-05-25T13:06:39.904" v="178" actId="113"/>
          <ac:spMkLst>
            <pc:docMk/>
            <pc:sldMk cId="0" sldId="257"/>
            <ac:spMk id="21" creationId="{00000000-0000-0000-0000-000000000000}"/>
          </ac:spMkLst>
        </pc:spChg>
        <pc:spChg chg="mod">
          <ac:chgData name="Alexandre de Andrade" userId="a7900b3e40a25e38" providerId="LiveId" clId="{5B6C9155-CF1C-4C56-8423-105C38EB5049}" dt="2022-05-25T13:06:39.904" v="178" actId="113"/>
          <ac:spMkLst>
            <pc:docMk/>
            <pc:sldMk cId="0" sldId="257"/>
            <ac:spMk id="22" creationId="{00000000-0000-0000-0000-000000000000}"/>
          </ac:spMkLst>
        </pc:spChg>
        <pc:spChg chg="mod">
          <ac:chgData name="Alexandre de Andrade" userId="a7900b3e40a25e38" providerId="LiveId" clId="{5B6C9155-CF1C-4C56-8423-105C38EB5049}" dt="2022-05-25T13:06:39.904" v="178" actId="113"/>
          <ac:spMkLst>
            <pc:docMk/>
            <pc:sldMk cId="0" sldId="257"/>
            <ac:spMk id="23" creationId="{00000000-0000-0000-0000-000000000000}"/>
          </ac:spMkLst>
        </pc:spChg>
        <pc:spChg chg="mod">
          <ac:chgData name="Alexandre de Andrade" userId="a7900b3e40a25e38" providerId="LiveId" clId="{5B6C9155-CF1C-4C56-8423-105C38EB5049}" dt="2022-05-25T13:06:39.904" v="178" actId="113"/>
          <ac:spMkLst>
            <pc:docMk/>
            <pc:sldMk cId="0" sldId="257"/>
            <ac:spMk id="24" creationId="{00000000-0000-0000-0000-000000000000}"/>
          </ac:spMkLst>
        </pc:spChg>
        <pc:spChg chg="mod">
          <ac:chgData name="Alexandre de Andrade" userId="a7900b3e40a25e38" providerId="LiveId" clId="{5B6C9155-CF1C-4C56-8423-105C38EB5049}" dt="2022-05-25T13:06:39.904" v="178" actId="113"/>
          <ac:spMkLst>
            <pc:docMk/>
            <pc:sldMk cId="0" sldId="257"/>
            <ac:spMk id="25" creationId="{00000000-0000-0000-0000-000000000000}"/>
          </ac:spMkLst>
        </pc:spChg>
        <pc:spChg chg="mod">
          <ac:chgData name="Alexandre de Andrade" userId="a7900b3e40a25e38" providerId="LiveId" clId="{5B6C9155-CF1C-4C56-8423-105C38EB5049}" dt="2022-05-25T13:29:35.566" v="633" actId="14100"/>
          <ac:spMkLst>
            <pc:docMk/>
            <pc:sldMk cId="0" sldId="257"/>
            <ac:spMk id="26" creationId="{7B4D6B02-A7E2-4277-BBC6-24673E54BB46}"/>
          </ac:spMkLst>
        </pc:spChg>
        <pc:spChg chg="add mod ord">
          <ac:chgData name="Alexandre de Andrade" userId="a7900b3e40a25e38" providerId="LiveId" clId="{5B6C9155-CF1C-4C56-8423-105C38EB5049}" dt="2022-05-25T19:05:11.841" v="986" actId="164"/>
          <ac:spMkLst>
            <pc:docMk/>
            <pc:sldMk cId="0" sldId="257"/>
            <ac:spMk id="27" creationId="{02775FD5-8C3E-483D-A594-B5D63FABB3B6}"/>
          </ac:spMkLst>
        </pc:spChg>
        <pc:spChg chg="mod">
          <ac:chgData name="Alexandre de Andrade" userId="a7900b3e40a25e38" providerId="LiveId" clId="{5B6C9155-CF1C-4C56-8423-105C38EB5049}" dt="2022-05-25T19:06:28.877" v="1196" actId="1037"/>
          <ac:spMkLst>
            <pc:docMk/>
            <pc:sldMk cId="0" sldId="257"/>
            <ac:spMk id="28" creationId="{1CB26EF0-9F15-4A56-BC57-777D17ADEBA0}"/>
          </ac:spMkLst>
        </pc:spChg>
        <pc:spChg chg="add mod ord">
          <ac:chgData name="Alexandre de Andrade" userId="a7900b3e40a25e38" providerId="LiveId" clId="{5B6C9155-CF1C-4C56-8423-105C38EB5049}" dt="2022-05-25T19:05:33.268" v="1041" actId="164"/>
          <ac:spMkLst>
            <pc:docMk/>
            <pc:sldMk cId="0" sldId="257"/>
            <ac:spMk id="29" creationId="{2F24FA05-97BD-4FCA-BBC3-811DD55B5DC7}"/>
          </ac:spMkLst>
        </pc:spChg>
        <pc:spChg chg="add mod ord">
          <ac:chgData name="Alexandre de Andrade" userId="a7900b3e40a25e38" providerId="LiveId" clId="{5B6C9155-CF1C-4C56-8423-105C38EB5049}" dt="2022-05-25T19:06:22.526" v="1170" actId="164"/>
          <ac:spMkLst>
            <pc:docMk/>
            <pc:sldMk cId="0" sldId="257"/>
            <ac:spMk id="30" creationId="{54F4E147-1B31-43EE-9047-28EF430B157D}"/>
          </ac:spMkLst>
        </pc:spChg>
        <pc:spChg chg="add mod ord">
          <ac:chgData name="Alexandre de Andrade" userId="a7900b3e40a25e38" providerId="LiveId" clId="{5B6C9155-CF1C-4C56-8423-105C38EB5049}" dt="2022-05-25T19:05:56.956" v="1092" actId="164"/>
          <ac:spMkLst>
            <pc:docMk/>
            <pc:sldMk cId="0" sldId="257"/>
            <ac:spMk id="31" creationId="{FE3757E1-F962-41B3-A332-2858697584CA}"/>
          </ac:spMkLst>
        </pc:spChg>
        <pc:spChg chg="add del mod">
          <ac:chgData name="Alexandre de Andrade" userId="a7900b3e40a25e38" providerId="LiveId" clId="{5B6C9155-CF1C-4C56-8423-105C38EB5049}" dt="2022-06-02T12:10:50.460" v="4065"/>
          <ac:spMkLst>
            <pc:docMk/>
            <pc:sldMk cId="0" sldId="257"/>
            <ac:spMk id="36" creationId="{118B00B6-758A-4DAA-B40E-298A2254CF0C}"/>
          </ac:spMkLst>
        </pc:spChg>
        <pc:spChg chg="add mod ord">
          <ac:chgData name="Alexandre de Andrade" userId="a7900b3e40a25e38" providerId="LiveId" clId="{5B6C9155-CF1C-4C56-8423-105C38EB5049}" dt="2022-06-02T12:13:45.814" v="4086" actId="14100"/>
          <ac:spMkLst>
            <pc:docMk/>
            <pc:sldMk cId="0" sldId="257"/>
            <ac:spMk id="37" creationId="{1152364C-66DF-4C40-83BE-60068319EC51}"/>
          </ac:spMkLst>
        </pc:spChg>
        <pc:spChg chg="add mod ord">
          <ac:chgData name="Alexandre de Andrade" userId="a7900b3e40a25e38" providerId="LiveId" clId="{5B6C9155-CF1C-4C56-8423-105C38EB5049}" dt="2022-06-02T12:13:45.814" v="4086" actId="14100"/>
          <ac:spMkLst>
            <pc:docMk/>
            <pc:sldMk cId="0" sldId="257"/>
            <ac:spMk id="38" creationId="{E3839C44-65C1-4888-ABCA-078BBDBC9FFB}"/>
          </ac:spMkLst>
        </pc:spChg>
        <pc:spChg chg="add mod ord">
          <ac:chgData name="Alexandre de Andrade" userId="a7900b3e40a25e38" providerId="LiveId" clId="{5B6C9155-CF1C-4C56-8423-105C38EB5049}" dt="2022-06-02T12:13:45.814" v="4086" actId="14100"/>
          <ac:spMkLst>
            <pc:docMk/>
            <pc:sldMk cId="0" sldId="257"/>
            <ac:spMk id="39" creationId="{994DAEC3-F5E3-44EA-971A-401525F49B1A}"/>
          </ac:spMkLst>
        </pc:spChg>
        <pc:spChg chg="add mod ord">
          <ac:chgData name="Alexandre de Andrade" userId="a7900b3e40a25e38" providerId="LiveId" clId="{5B6C9155-CF1C-4C56-8423-105C38EB5049}" dt="2022-06-02T12:13:45.814" v="4086" actId="14100"/>
          <ac:spMkLst>
            <pc:docMk/>
            <pc:sldMk cId="0" sldId="257"/>
            <ac:spMk id="40" creationId="{339CF3B5-F639-4DC3-84E4-16B30A00EBE4}"/>
          </ac:spMkLst>
        </pc:spChg>
        <pc:spChg chg="add mod ord">
          <ac:chgData name="Alexandre de Andrade" userId="a7900b3e40a25e38" providerId="LiveId" clId="{5B6C9155-CF1C-4C56-8423-105C38EB5049}" dt="2022-06-02T12:13:55.506" v="4090" actId="14100"/>
          <ac:spMkLst>
            <pc:docMk/>
            <pc:sldMk cId="0" sldId="257"/>
            <ac:spMk id="41" creationId="{BD67B26F-07BD-4F6B-9B6D-23F7122A02B9}"/>
          </ac:spMkLst>
        </pc:spChg>
        <pc:grpChg chg="add mod">
          <ac:chgData name="Alexandre de Andrade" userId="a7900b3e40a25e38" providerId="LiveId" clId="{5B6C9155-CF1C-4C56-8423-105C38EB5049}" dt="2022-05-25T19:04:42.682" v="958" actId="164"/>
          <ac:grpSpMkLst>
            <pc:docMk/>
            <pc:sldMk cId="0" sldId="257"/>
            <ac:grpSpMk id="3" creationId="{C1D623A4-908A-48EB-942B-A4DD035CB6F0}"/>
          </ac:grpSpMkLst>
        </pc:grpChg>
        <pc:grpChg chg="mod">
          <ac:chgData name="Alexandre de Andrade" userId="a7900b3e40a25e38" providerId="LiveId" clId="{5B6C9155-CF1C-4C56-8423-105C38EB5049}" dt="2022-05-25T19:05:33.268" v="1041" actId="164"/>
          <ac:grpSpMkLst>
            <pc:docMk/>
            <pc:sldMk cId="0" sldId="257"/>
            <ac:grpSpMk id="5" creationId="{00000000-0000-0000-0000-000000000000}"/>
          </ac:grpSpMkLst>
        </pc:grpChg>
        <pc:grpChg chg="del mod">
          <ac:chgData name="Alexandre de Andrade" userId="a7900b3e40a25e38" providerId="LiveId" clId="{5B6C9155-CF1C-4C56-8423-105C38EB5049}" dt="2022-05-25T19:04:22.233" v="954" actId="165"/>
          <ac:grpSpMkLst>
            <pc:docMk/>
            <pc:sldMk cId="0" sldId="257"/>
            <ac:grpSpMk id="9" creationId="{00000000-0000-0000-0000-000000000000}"/>
          </ac:grpSpMkLst>
        </pc:grpChg>
        <pc:grpChg chg="mod topLvl">
          <ac:chgData name="Alexandre de Andrade" userId="a7900b3e40a25e38" providerId="LiveId" clId="{5B6C9155-CF1C-4C56-8423-105C38EB5049}" dt="2022-05-25T19:04:30.547" v="955" actId="164"/>
          <ac:grpSpMkLst>
            <pc:docMk/>
            <pc:sldMk cId="0" sldId="257"/>
            <ac:grpSpMk id="10" creationId="{00000000-0000-0000-0000-000000000000}"/>
          </ac:grpSpMkLst>
        </pc:grpChg>
        <pc:grpChg chg="mod">
          <ac:chgData name="Alexandre de Andrade" userId="a7900b3e40a25e38" providerId="LiveId" clId="{5B6C9155-CF1C-4C56-8423-105C38EB5049}" dt="2022-05-25T19:05:56.956" v="1092" actId="164"/>
          <ac:grpSpMkLst>
            <pc:docMk/>
            <pc:sldMk cId="0" sldId="257"/>
            <ac:grpSpMk id="13" creationId="{00000000-0000-0000-0000-000000000000}"/>
          </ac:grpSpMkLst>
        </pc:grpChg>
        <pc:grpChg chg="mod">
          <ac:chgData name="Alexandre de Andrade" userId="a7900b3e40a25e38" providerId="LiveId" clId="{5B6C9155-CF1C-4C56-8423-105C38EB5049}" dt="2022-05-25T19:06:22.526" v="1170" actId="164"/>
          <ac:grpSpMkLst>
            <pc:docMk/>
            <pc:sldMk cId="0" sldId="257"/>
            <ac:grpSpMk id="17" creationId="{00000000-0000-0000-0000-000000000000}"/>
          </ac:grpSpMkLst>
        </pc:grpChg>
        <pc:grpChg chg="add mod">
          <ac:chgData name="Alexandre de Andrade" userId="a7900b3e40a25e38" providerId="LiveId" clId="{5B6C9155-CF1C-4C56-8423-105C38EB5049}" dt="2022-05-25T19:05:00.772" v="985" actId="1076"/>
          <ac:grpSpMkLst>
            <pc:docMk/>
            <pc:sldMk cId="0" sldId="257"/>
            <ac:grpSpMk id="19" creationId="{77659D8A-6958-481D-BB9F-104A2869C190}"/>
          </ac:grpSpMkLst>
        </pc:grpChg>
        <pc:grpChg chg="add mod">
          <ac:chgData name="Alexandre de Andrade" userId="a7900b3e40a25e38" providerId="LiveId" clId="{5B6C9155-CF1C-4C56-8423-105C38EB5049}" dt="2022-05-25T19:05:25.584" v="1040" actId="1076"/>
          <ac:grpSpMkLst>
            <pc:docMk/>
            <pc:sldMk cId="0" sldId="257"/>
            <ac:grpSpMk id="32" creationId="{CB573545-DD39-4A9E-A385-160321755921}"/>
          </ac:grpSpMkLst>
        </pc:grpChg>
        <pc:grpChg chg="add mod">
          <ac:chgData name="Alexandre de Andrade" userId="a7900b3e40a25e38" providerId="LiveId" clId="{5B6C9155-CF1C-4C56-8423-105C38EB5049}" dt="2022-05-25T19:05:50.104" v="1091" actId="1076"/>
          <ac:grpSpMkLst>
            <pc:docMk/>
            <pc:sldMk cId="0" sldId="257"/>
            <ac:grpSpMk id="33" creationId="{EE284B9E-A39E-4DFB-9BB9-C35346FF82A1}"/>
          </ac:grpSpMkLst>
        </pc:grpChg>
        <pc:grpChg chg="add mod">
          <ac:chgData name="Alexandre de Andrade" userId="a7900b3e40a25e38" providerId="LiveId" clId="{5B6C9155-CF1C-4C56-8423-105C38EB5049}" dt="2022-05-25T19:06:16.229" v="1169" actId="1076"/>
          <ac:grpSpMkLst>
            <pc:docMk/>
            <pc:sldMk cId="0" sldId="257"/>
            <ac:grpSpMk id="34" creationId="{ABE84352-798B-488B-BF22-388F47D15159}"/>
          </ac:grpSpMkLst>
        </pc:grpChg>
        <pc:grpChg chg="add mod">
          <ac:chgData name="Alexandre de Andrade" userId="a7900b3e40a25e38" providerId="LiveId" clId="{5B6C9155-CF1C-4C56-8423-105C38EB5049}" dt="2022-05-25T19:06:22.526" v="1170" actId="164"/>
          <ac:grpSpMkLst>
            <pc:docMk/>
            <pc:sldMk cId="0" sldId="257"/>
            <ac:grpSpMk id="35" creationId="{57C938C9-EFC2-4B80-BC86-7720A99F8421}"/>
          </ac:grpSpMkLst>
        </pc:grpChg>
        <pc:picChg chg="mod">
          <ac:chgData name="Alexandre de Andrade" userId="a7900b3e40a25e38" providerId="LiveId" clId="{5B6C9155-CF1C-4C56-8423-105C38EB5049}" dt="2022-05-25T19:05:20.977" v="1039" actId="1035"/>
          <ac:picMkLst>
            <pc:docMk/>
            <pc:sldMk cId="0" sldId="257"/>
            <ac:picMk id="4" creationId="{00000000-0000-0000-0000-000000000000}"/>
          </ac:picMkLst>
        </pc:picChg>
        <pc:picChg chg="mod">
          <ac:chgData name="Alexandre de Andrade" userId="a7900b3e40a25e38" providerId="LiveId" clId="{5B6C9155-CF1C-4C56-8423-105C38EB5049}" dt="2022-05-25T19:05:43.657" v="1090" actId="1037"/>
          <ac:picMkLst>
            <pc:docMk/>
            <pc:sldMk cId="0" sldId="257"/>
            <ac:picMk id="8" creationId="{00000000-0000-0000-0000-000000000000}"/>
          </ac:picMkLst>
        </pc:picChg>
        <pc:picChg chg="mod topLvl">
          <ac:chgData name="Alexandre de Andrade" userId="a7900b3e40a25e38" providerId="LiveId" clId="{5B6C9155-CF1C-4C56-8423-105C38EB5049}" dt="2022-05-25T19:04:51.307" v="984" actId="1037"/>
          <ac:picMkLst>
            <pc:docMk/>
            <pc:sldMk cId="0" sldId="257"/>
            <ac:picMk id="12" creationId="{00000000-0000-0000-0000-000000000000}"/>
          </ac:picMkLst>
        </pc:picChg>
        <pc:picChg chg="mod">
          <ac:chgData name="Alexandre de Andrade" userId="a7900b3e40a25e38" providerId="LiveId" clId="{5B6C9155-CF1C-4C56-8423-105C38EB5049}" dt="2022-05-25T19:06:11.073" v="1168" actId="1035"/>
          <ac:picMkLst>
            <pc:docMk/>
            <pc:sldMk cId="0" sldId="257"/>
            <ac:picMk id="16" creationId="{00000000-0000-0000-0000-000000000000}"/>
          </ac:picMkLst>
        </pc:picChg>
      </pc:sldChg>
      <pc:sldChg chg="addSp delSp modSp mod setBg addAnim delAnim modAnim">
        <pc:chgData name="Alexandre de Andrade" userId="a7900b3e40a25e38" providerId="LiveId" clId="{5B6C9155-CF1C-4C56-8423-105C38EB5049}" dt="2022-05-25T14:01:25.506" v="690" actId="14100"/>
        <pc:sldMkLst>
          <pc:docMk/>
          <pc:sldMk cId="0" sldId="258"/>
        </pc:sldMkLst>
        <pc:spChg chg="mod">
          <ac:chgData name="Alexandre de Andrade" userId="a7900b3e40a25e38" providerId="LiveId" clId="{5B6C9155-CF1C-4C56-8423-105C38EB5049}" dt="2022-05-25T12:42:03.711" v="47" actId="1076"/>
          <ac:spMkLst>
            <pc:docMk/>
            <pc:sldMk cId="0" sldId="258"/>
            <ac:spMk id="6" creationId="{A7008C9A-9081-4711-93C8-4DCC4B9239E7}"/>
          </ac:spMkLst>
        </pc:spChg>
        <pc:spChg chg="mod">
          <ac:chgData name="Alexandre de Andrade" userId="a7900b3e40a25e38" providerId="LiveId" clId="{5B6C9155-CF1C-4C56-8423-105C38EB5049}" dt="2022-05-25T14:01:25.506" v="690" actId="14100"/>
          <ac:spMkLst>
            <pc:docMk/>
            <pc:sldMk cId="0" sldId="258"/>
            <ac:spMk id="67" creationId="{9D688AF0-35FE-4027-8654-B3C7271DEE9C}"/>
          </ac:spMkLst>
        </pc:spChg>
        <pc:spChg chg="mod">
          <ac:chgData name="Alexandre de Andrade" userId="a7900b3e40a25e38" providerId="LiveId" clId="{5B6C9155-CF1C-4C56-8423-105C38EB5049}" dt="2022-05-25T12:42:17.814" v="48" actId="20577"/>
          <ac:spMkLst>
            <pc:docMk/>
            <pc:sldMk cId="0" sldId="258"/>
            <ac:spMk id="69" creationId="{16AEEC0A-50D2-48BC-922E-9D28DA845D0A}"/>
          </ac:spMkLst>
        </pc:spChg>
        <pc:picChg chg="add mod">
          <ac:chgData name="Alexandre de Andrade" userId="a7900b3e40a25e38" providerId="LiveId" clId="{5B6C9155-CF1C-4C56-8423-105C38EB5049}" dt="2022-05-25T12:42:01.309" v="46" actId="1076"/>
          <ac:picMkLst>
            <pc:docMk/>
            <pc:sldMk cId="0" sldId="258"/>
            <ac:picMk id="4" creationId="{0E8D490C-F5F8-4CB0-A749-ED128BA506F1}"/>
          </ac:picMkLst>
        </pc:picChg>
        <pc:picChg chg="add del">
          <ac:chgData name="Alexandre de Andrade" userId="a7900b3e40a25e38" providerId="LiveId" clId="{5B6C9155-CF1C-4C56-8423-105C38EB5049}" dt="2022-05-25T12:39:53.858" v="35" actId="478"/>
          <ac:picMkLst>
            <pc:docMk/>
            <pc:sldMk cId="0" sldId="258"/>
            <ac:picMk id="65" creationId="{F54336BB-819F-4469-B348-E98D4066B2C5}"/>
          </ac:picMkLst>
        </pc:picChg>
      </pc:sldChg>
      <pc:sldChg chg="addSp delSp modSp add del mod">
        <pc:chgData name="Alexandre de Andrade" userId="a7900b3e40a25e38" providerId="LiveId" clId="{5B6C9155-CF1C-4C56-8423-105C38EB5049}" dt="2022-05-25T20:27:53.684" v="1462" actId="20577"/>
        <pc:sldMkLst>
          <pc:docMk/>
          <pc:sldMk cId="4138564474" sldId="270"/>
        </pc:sldMkLst>
        <pc:spChg chg="del">
          <ac:chgData name="Alexandre de Andrade" userId="a7900b3e40a25e38" providerId="LiveId" clId="{5B6C9155-CF1C-4C56-8423-105C38EB5049}" dt="2022-05-25T19:53:42.730" v="1282" actId="478"/>
          <ac:spMkLst>
            <pc:docMk/>
            <pc:sldMk cId="4138564474" sldId="270"/>
            <ac:spMk id="2" creationId="{3740AEEB-2FCE-4336-B2A0-8A5A2434C80A}"/>
          </ac:spMkLst>
        </pc:spChg>
        <pc:spChg chg="add mod">
          <ac:chgData name="Alexandre de Andrade" userId="a7900b3e40a25e38" providerId="LiveId" clId="{5B6C9155-CF1C-4C56-8423-105C38EB5049}" dt="2022-05-25T20:24:55.389" v="1397" actId="1036"/>
          <ac:spMkLst>
            <pc:docMk/>
            <pc:sldMk cId="4138564474" sldId="270"/>
            <ac:spMk id="9" creationId="{E300A1FA-1643-44EF-BA18-D49E73A06C69}"/>
          </ac:spMkLst>
        </pc:spChg>
        <pc:spChg chg="add mod">
          <ac:chgData name="Alexandre de Andrade" userId="a7900b3e40a25e38" providerId="LiveId" clId="{5B6C9155-CF1C-4C56-8423-105C38EB5049}" dt="2022-05-25T20:24:55.389" v="1397" actId="1036"/>
          <ac:spMkLst>
            <pc:docMk/>
            <pc:sldMk cId="4138564474" sldId="270"/>
            <ac:spMk id="12" creationId="{30A5453F-8A3C-43F1-A7CF-CAC1501CB47A}"/>
          </ac:spMkLst>
        </pc:spChg>
        <pc:spChg chg="add mod">
          <ac:chgData name="Alexandre de Andrade" userId="a7900b3e40a25e38" providerId="LiveId" clId="{5B6C9155-CF1C-4C56-8423-105C38EB5049}" dt="2022-05-25T20:27:53.684" v="1462" actId="20577"/>
          <ac:spMkLst>
            <pc:docMk/>
            <pc:sldMk cId="4138564474" sldId="270"/>
            <ac:spMk id="13" creationId="{A4F2FF11-C225-4777-910F-768A29888F5D}"/>
          </ac:spMkLst>
        </pc:spChg>
        <pc:spChg chg="mod">
          <ac:chgData name="Alexandre de Andrade" userId="a7900b3e40a25e38" providerId="LiveId" clId="{5B6C9155-CF1C-4C56-8423-105C38EB5049}" dt="2022-05-25T20:24:41.626" v="1327"/>
          <ac:spMkLst>
            <pc:docMk/>
            <pc:sldMk cId="4138564474" sldId="270"/>
            <ac:spMk id="15" creationId="{E8C75BB2-54F1-4F05-91B4-215FBCAAA3BB}"/>
          </ac:spMkLst>
        </pc:spChg>
        <pc:spChg chg="add del mod">
          <ac:chgData name="Alexandre de Andrade" userId="a7900b3e40a25e38" providerId="LiveId" clId="{5B6C9155-CF1C-4C56-8423-105C38EB5049}" dt="2022-05-25T20:26:57.390" v="1416"/>
          <ac:spMkLst>
            <pc:docMk/>
            <pc:sldMk cId="4138564474" sldId="270"/>
            <ac:spMk id="16" creationId="{77F4FCEC-2508-46D8-A628-8C082E93E951}"/>
          </ac:spMkLst>
        </pc:spChg>
        <pc:grpChg chg="add del mod">
          <ac:chgData name="Alexandre de Andrade" userId="a7900b3e40a25e38" providerId="LiveId" clId="{5B6C9155-CF1C-4C56-8423-105C38EB5049}" dt="2022-05-25T20:26:29.968" v="1410" actId="478"/>
          <ac:grpSpMkLst>
            <pc:docMk/>
            <pc:sldMk cId="4138564474" sldId="270"/>
            <ac:grpSpMk id="14" creationId="{2FCC8141-2474-46EC-9573-4C26135D354F}"/>
          </ac:grpSpMkLst>
        </pc:grpChg>
        <pc:picChg chg="del">
          <ac:chgData name="Alexandre de Andrade" userId="a7900b3e40a25e38" providerId="LiveId" clId="{5B6C9155-CF1C-4C56-8423-105C38EB5049}" dt="2022-05-25T19:53:42.730" v="1282" actId="478"/>
          <ac:picMkLst>
            <pc:docMk/>
            <pc:sldMk cId="4138564474" sldId="270"/>
            <ac:picMk id="3" creationId="{00000000-0000-0000-0000-000000000000}"/>
          </ac:picMkLst>
        </pc:picChg>
        <pc:picChg chg="del">
          <ac:chgData name="Alexandre de Andrade" userId="a7900b3e40a25e38" providerId="LiveId" clId="{5B6C9155-CF1C-4C56-8423-105C38EB5049}" dt="2022-05-25T19:53:42.730" v="1282" actId="478"/>
          <ac:picMkLst>
            <pc:docMk/>
            <pc:sldMk cId="4138564474" sldId="270"/>
            <ac:picMk id="4" creationId="{00000000-0000-0000-0000-000000000000}"/>
          </ac:picMkLst>
        </pc:picChg>
        <pc:picChg chg="add del mod">
          <ac:chgData name="Alexandre de Andrade" userId="a7900b3e40a25e38" providerId="LiveId" clId="{5B6C9155-CF1C-4C56-8423-105C38EB5049}" dt="2022-05-25T20:26:32.111" v="1412" actId="478"/>
          <ac:picMkLst>
            <pc:docMk/>
            <pc:sldMk cId="4138564474" sldId="270"/>
            <ac:picMk id="6" creationId="{35FD42CF-A82C-4580-B0EF-1BC6611C36DD}"/>
          </ac:picMkLst>
        </pc:picChg>
        <pc:picChg chg="add mod">
          <ac:chgData name="Alexandre de Andrade" userId="a7900b3e40a25e38" providerId="LiveId" clId="{5B6C9155-CF1C-4C56-8423-105C38EB5049}" dt="2022-05-25T20:27:35.034" v="1420" actId="1037"/>
          <ac:picMkLst>
            <pc:docMk/>
            <pc:sldMk cId="4138564474" sldId="270"/>
            <ac:picMk id="8" creationId="{0A7D22ED-0038-4838-9E7B-32A8FFA165F3}"/>
          </ac:picMkLst>
        </pc:picChg>
        <pc:picChg chg="del">
          <ac:chgData name="Alexandre de Andrade" userId="a7900b3e40a25e38" providerId="LiveId" clId="{5B6C9155-CF1C-4C56-8423-105C38EB5049}" dt="2022-05-25T19:53:42.730" v="1282" actId="478"/>
          <ac:picMkLst>
            <pc:docMk/>
            <pc:sldMk cId="4138564474" sldId="270"/>
            <ac:picMk id="1026" creationId="{00000000-0000-0000-0000-000000000000}"/>
          </ac:picMkLst>
        </pc:picChg>
        <pc:picChg chg="del">
          <ac:chgData name="Alexandre de Andrade" userId="a7900b3e40a25e38" providerId="LiveId" clId="{5B6C9155-CF1C-4C56-8423-105C38EB5049}" dt="2022-05-25T19:53:42.730" v="1282" actId="478"/>
          <ac:picMkLst>
            <pc:docMk/>
            <pc:sldMk cId="4138564474" sldId="270"/>
            <ac:picMk id="1027" creationId="{00000000-0000-0000-0000-000000000000}"/>
          </ac:picMkLst>
        </pc:picChg>
      </pc:sldChg>
      <pc:sldChg chg="addSp delSp modSp add del mod">
        <pc:chgData name="Alexandre de Andrade" userId="a7900b3e40a25e38" providerId="LiveId" clId="{5B6C9155-CF1C-4C56-8423-105C38EB5049}" dt="2022-05-25T20:31:47.087" v="1528" actId="1076"/>
        <pc:sldMkLst>
          <pc:docMk/>
          <pc:sldMk cId="3055654201" sldId="282"/>
        </pc:sldMkLst>
        <pc:spChg chg="del">
          <ac:chgData name="Alexandre de Andrade" userId="a7900b3e40a25e38" providerId="LiveId" clId="{5B6C9155-CF1C-4C56-8423-105C38EB5049}" dt="2022-05-25T19:54:55.659" v="1290" actId="478"/>
          <ac:spMkLst>
            <pc:docMk/>
            <pc:sldMk cId="3055654201" sldId="282"/>
            <ac:spMk id="2" creationId="{3740AEEB-2FCE-4336-B2A0-8A5A2434C80A}"/>
          </ac:spMkLst>
        </pc:spChg>
        <pc:spChg chg="add mod">
          <ac:chgData name="Alexandre de Andrade" userId="a7900b3e40a25e38" providerId="LiveId" clId="{5B6C9155-CF1C-4C56-8423-105C38EB5049}" dt="2022-05-25T20:30:04.082" v="1485"/>
          <ac:spMkLst>
            <pc:docMk/>
            <pc:sldMk cId="3055654201" sldId="282"/>
            <ac:spMk id="11" creationId="{7BC2C175-C5FB-4444-A5FF-218FE1C6DE00}"/>
          </ac:spMkLst>
        </pc:spChg>
        <pc:spChg chg="mod">
          <ac:chgData name="Alexandre de Andrade" userId="a7900b3e40a25e38" providerId="LiveId" clId="{5B6C9155-CF1C-4C56-8423-105C38EB5049}" dt="2022-05-25T19:55:48.708" v="1296" actId="20577"/>
          <ac:spMkLst>
            <pc:docMk/>
            <pc:sldMk cId="3055654201" sldId="282"/>
            <ac:spMk id="13" creationId="{270DC27A-1244-460F-9D17-642BC4CAAE0C}"/>
          </ac:spMkLst>
        </pc:spChg>
        <pc:spChg chg="add mod">
          <ac:chgData name="Alexandre de Andrade" userId="a7900b3e40a25e38" providerId="LiveId" clId="{5B6C9155-CF1C-4C56-8423-105C38EB5049}" dt="2022-05-25T20:30:04.082" v="1485"/>
          <ac:spMkLst>
            <pc:docMk/>
            <pc:sldMk cId="3055654201" sldId="282"/>
            <ac:spMk id="14" creationId="{3C255110-28D3-4D08-9D8D-B086125E2485}"/>
          </ac:spMkLst>
        </pc:spChg>
        <pc:spChg chg="add mod">
          <ac:chgData name="Alexandre de Andrade" userId="a7900b3e40a25e38" providerId="LiveId" clId="{5B6C9155-CF1C-4C56-8423-105C38EB5049}" dt="2022-05-25T20:30:19" v="1520" actId="20577"/>
          <ac:spMkLst>
            <pc:docMk/>
            <pc:sldMk cId="3055654201" sldId="282"/>
            <ac:spMk id="15" creationId="{C2E0E7AA-E7CE-4B84-9CFD-BFF7EFF1DCDD}"/>
          </ac:spMkLst>
        </pc:spChg>
        <pc:spChg chg="mod">
          <ac:chgData name="Alexandre de Andrade" userId="a7900b3e40a25e38" providerId="LiveId" clId="{5B6C9155-CF1C-4C56-8423-105C38EB5049}" dt="2022-05-25T20:30:04.082" v="1485"/>
          <ac:spMkLst>
            <pc:docMk/>
            <pc:sldMk cId="3055654201" sldId="282"/>
            <ac:spMk id="17" creationId="{D77F1682-93D8-49B5-938D-32C6C4B706BF}"/>
          </ac:spMkLst>
        </pc:spChg>
        <pc:grpChg chg="add mod">
          <ac:chgData name="Alexandre de Andrade" userId="a7900b3e40a25e38" providerId="LiveId" clId="{5B6C9155-CF1C-4C56-8423-105C38EB5049}" dt="2022-05-25T20:30:04.082" v="1485"/>
          <ac:grpSpMkLst>
            <pc:docMk/>
            <pc:sldMk cId="3055654201" sldId="282"/>
            <ac:grpSpMk id="16" creationId="{7E7260E0-D308-48DC-B187-8C0098CFFEE8}"/>
          </ac:grpSpMkLst>
        </pc:grpChg>
        <pc:picChg chg="del">
          <ac:chgData name="Alexandre de Andrade" userId="a7900b3e40a25e38" providerId="LiveId" clId="{5B6C9155-CF1C-4C56-8423-105C38EB5049}" dt="2022-05-25T19:54:55.659" v="1290" actId="478"/>
          <ac:picMkLst>
            <pc:docMk/>
            <pc:sldMk cId="3055654201" sldId="282"/>
            <ac:picMk id="3" creationId="{00000000-0000-0000-0000-000000000000}"/>
          </ac:picMkLst>
        </pc:picChg>
        <pc:picChg chg="del">
          <ac:chgData name="Alexandre de Andrade" userId="a7900b3e40a25e38" providerId="LiveId" clId="{5B6C9155-CF1C-4C56-8423-105C38EB5049}" dt="2022-05-25T19:54:55.659" v="1290" actId="478"/>
          <ac:picMkLst>
            <pc:docMk/>
            <pc:sldMk cId="3055654201" sldId="282"/>
            <ac:picMk id="4" creationId="{00000000-0000-0000-0000-000000000000}"/>
          </ac:picMkLst>
        </pc:picChg>
        <pc:picChg chg="add mod">
          <ac:chgData name="Alexandre de Andrade" userId="a7900b3e40a25e38" providerId="LiveId" clId="{5B6C9155-CF1C-4C56-8423-105C38EB5049}" dt="2022-05-25T20:31:47.087" v="1528" actId="1076"/>
          <ac:picMkLst>
            <pc:docMk/>
            <pc:sldMk cId="3055654201" sldId="282"/>
            <ac:picMk id="6" creationId="{798151BA-8E11-42B2-AB2B-EA0E66896B59}"/>
          </ac:picMkLst>
        </pc:picChg>
        <pc:picChg chg="mod">
          <ac:chgData name="Alexandre de Andrade" userId="a7900b3e40a25e38" providerId="LiveId" clId="{5B6C9155-CF1C-4C56-8423-105C38EB5049}" dt="2022-05-25T20:25:11.254" v="1399" actId="1076"/>
          <ac:picMkLst>
            <pc:docMk/>
            <pc:sldMk cId="3055654201" sldId="282"/>
            <ac:picMk id="12" creationId="{90512D0D-DE13-4533-823B-C3E37926CFB1}"/>
          </ac:picMkLst>
        </pc:picChg>
        <pc:picChg chg="add del mod">
          <ac:chgData name="Alexandre de Andrade" userId="a7900b3e40a25e38" providerId="LiveId" clId="{5B6C9155-CF1C-4C56-8423-105C38EB5049}" dt="2022-05-25T20:30:22.078" v="1521" actId="478"/>
          <ac:picMkLst>
            <pc:docMk/>
            <pc:sldMk cId="3055654201" sldId="282"/>
            <ac:picMk id="18" creationId="{D76316BA-46BF-4108-B2FE-6A893E8C8249}"/>
          </ac:picMkLst>
        </pc:picChg>
        <pc:picChg chg="del">
          <ac:chgData name="Alexandre de Andrade" userId="a7900b3e40a25e38" providerId="LiveId" clId="{5B6C9155-CF1C-4C56-8423-105C38EB5049}" dt="2022-05-25T19:54:55.659" v="1290" actId="478"/>
          <ac:picMkLst>
            <pc:docMk/>
            <pc:sldMk cId="3055654201" sldId="282"/>
            <ac:picMk id="1026" creationId="{00000000-0000-0000-0000-000000000000}"/>
          </ac:picMkLst>
        </pc:picChg>
        <pc:picChg chg="del">
          <ac:chgData name="Alexandre de Andrade" userId="a7900b3e40a25e38" providerId="LiveId" clId="{5B6C9155-CF1C-4C56-8423-105C38EB5049}" dt="2022-05-25T19:54:55.659" v="1290" actId="478"/>
          <ac:picMkLst>
            <pc:docMk/>
            <pc:sldMk cId="3055654201" sldId="282"/>
            <ac:picMk id="1027" creationId="{00000000-0000-0000-0000-000000000000}"/>
          </ac:picMkLst>
        </pc:picChg>
      </pc:sldChg>
      <pc:sldChg chg="addSp delSp modSp add del mod">
        <pc:chgData name="Alexandre de Andrade" userId="a7900b3e40a25e38" providerId="LiveId" clId="{5B6C9155-CF1C-4C56-8423-105C38EB5049}" dt="2022-05-25T20:29:08.689" v="1467" actId="1035"/>
        <pc:sldMkLst>
          <pc:docMk/>
          <pc:sldMk cId="1178828714" sldId="287"/>
        </pc:sldMkLst>
        <pc:spChg chg="del">
          <ac:chgData name="Alexandre de Andrade" userId="a7900b3e40a25e38" providerId="LiveId" clId="{5B6C9155-CF1C-4C56-8423-105C38EB5049}" dt="2022-05-25T19:53:51.774" v="1283" actId="478"/>
          <ac:spMkLst>
            <pc:docMk/>
            <pc:sldMk cId="1178828714" sldId="287"/>
            <ac:spMk id="2" creationId="{3740AEEB-2FCE-4336-B2A0-8A5A2434C80A}"/>
          </ac:spMkLst>
        </pc:spChg>
        <pc:spChg chg="add del mod">
          <ac:chgData name="Alexandre de Andrade" userId="a7900b3e40a25e38" providerId="LiveId" clId="{5B6C9155-CF1C-4C56-8423-105C38EB5049}" dt="2022-05-25T20:28:16.832" v="1464"/>
          <ac:spMkLst>
            <pc:docMk/>
            <pc:sldMk cId="1178828714" sldId="287"/>
            <ac:spMk id="9" creationId="{B4BD7294-FDB6-4F48-8932-2A3354FA213D}"/>
          </ac:spMkLst>
        </pc:spChg>
        <pc:spChg chg="add del mod">
          <ac:chgData name="Alexandre de Andrade" userId="a7900b3e40a25e38" providerId="LiveId" clId="{5B6C9155-CF1C-4C56-8423-105C38EB5049}" dt="2022-05-25T20:28:16.832" v="1464"/>
          <ac:spMkLst>
            <pc:docMk/>
            <pc:sldMk cId="1178828714" sldId="287"/>
            <ac:spMk id="12" creationId="{40830523-5DC6-480F-8987-2D24B92A9A26}"/>
          </ac:spMkLst>
        </pc:spChg>
        <pc:spChg chg="add mod">
          <ac:chgData name="Alexandre de Andrade" userId="a7900b3e40a25e38" providerId="LiveId" clId="{5B6C9155-CF1C-4C56-8423-105C38EB5049}" dt="2022-05-25T20:29:08.689" v="1467" actId="1035"/>
          <ac:spMkLst>
            <pc:docMk/>
            <pc:sldMk cId="1178828714" sldId="287"/>
            <ac:spMk id="14" creationId="{CFF84942-C59C-41E2-A414-1EF578A5AD78}"/>
          </ac:spMkLst>
        </pc:spChg>
        <pc:spChg chg="add mod">
          <ac:chgData name="Alexandre de Andrade" userId="a7900b3e40a25e38" providerId="LiveId" clId="{5B6C9155-CF1C-4C56-8423-105C38EB5049}" dt="2022-05-25T20:29:08.689" v="1467" actId="1035"/>
          <ac:spMkLst>
            <pc:docMk/>
            <pc:sldMk cId="1178828714" sldId="287"/>
            <ac:spMk id="15" creationId="{9D4266D9-35FE-4B0A-B8C3-E4E8DA32983D}"/>
          </ac:spMkLst>
        </pc:spChg>
        <pc:spChg chg="add mod">
          <ac:chgData name="Alexandre de Andrade" userId="a7900b3e40a25e38" providerId="LiveId" clId="{5B6C9155-CF1C-4C56-8423-105C38EB5049}" dt="2022-05-25T20:29:08.689" v="1467" actId="1035"/>
          <ac:spMkLst>
            <pc:docMk/>
            <pc:sldMk cId="1178828714" sldId="287"/>
            <ac:spMk id="16" creationId="{85CA743E-210B-4B18-91CD-F3EF243FC038}"/>
          </ac:spMkLst>
        </pc:spChg>
        <pc:spChg chg="mod">
          <ac:chgData name="Alexandre de Andrade" userId="a7900b3e40a25e38" providerId="LiveId" clId="{5B6C9155-CF1C-4C56-8423-105C38EB5049}" dt="2022-05-25T20:29:06.781" v="1465"/>
          <ac:spMkLst>
            <pc:docMk/>
            <pc:sldMk cId="1178828714" sldId="287"/>
            <ac:spMk id="18" creationId="{DA2F0DDA-2EED-436C-8A41-DA2D1E3AD143}"/>
          </ac:spMkLst>
        </pc:spChg>
        <pc:grpChg chg="add mod">
          <ac:chgData name="Alexandre de Andrade" userId="a7900b3e40a25e38" providerId="LiveId" clId="{5B6C9155-CF1C-4C56-8423-105C38EB5049}" dt="2022-05-25T20:29:08.689" v="1467" actId="1035"/>
          <ac:grpSpMkLst>
            <pc:docMk/>
            <pc:sldMk cId="1178828714" sldId="287"/>
            <ac:grpSpMk id="17" creationId="{23CBEAAE-43A5-493D-9740-6AAE8CD7D77D}"/>
          </ac:grpSpMkLst>
        </pc:grpChg>
        <pc:picChg chg="del">
          <ac:chgData name="Alexandre de Andrade" userId="a7900b3e40a25e38" providerId="LiveId" clId="{5B6C9155-CF1C-4C56-8423-105C38EB5049}" dt="2022-05-25T19:53:51.774" v="1283" actId="478"/>
          <ac:picMkLst>
            <pc:docMk/>
            <pc:sldMk cId="1178828714" sldId="287"/>
            <ac:picMk id="3" creationId="{00000000-0000-0000-0000-000000000000}"/>
          </ac:picMkLst>
        </pc:picChg>
        <pc:picChg chg="del">
          <ac:chgData name="Alexandre de Andrade" userId="a7900b3e40a25e38" providerId="LiveId" clId="{5B6C9155-CF1C-4C56-8423-105C38EB5049}" dt="2022-05-25T19:53:51.774" v="1283" actId="478"/>
          <ac:picMkLst>
            <pc:docMk/>
            <pc:sldMk cId="1178828714" sldId="287"/>
            <ac:picMk id="4" creationId="{00000000-0000-0000-0000-000000000000}"/>
          </ac:picMkLst>
        </pc:picChg>
        <pc:picChg chg="add del mod">
          <ac:chgData name="Alexandre de Andrade" userId="a7900b3e40a25e38" providerId="LiveId" clId="{5B6C9155-CF1C-4C56-8423-105C38EB5049}" dt="2022-05-25T20:28:16.832" v="1464"/>
          <ac:picMkLst>
            <pc:docMk/>
            <pc:sldMk cId="1178828714" sldId="287"/>
            <ac:picMk id="13" creationId="{047C1775-3303-4047-B580-576E614990AB}"/>
          </ac:picMkLst>
        </pc:picChg>
        <pc:picChg chg="add mod">
          <ac:chgData name="Alexandre de Andrade" userId="a7900b3e40a25e38" providerId="LiveId" clId="{5B6C9155-CF1C-4C56-8423-105C38EB5049}" dt="2022-05-25T20:29:08.689" v="1467" actId="1035"/>
          <ac:picMkLst>
            <pc:docMk/>
            <pc:sldMk cId="1178828714" sldId="287"/>
            <ac:picMk id="19" creationId="{4DF85AC7-943D-4E03-A8C2-9221F40E66B7}"/>
          </ac:picMkLst>
        </pc:picChg>
        <pc:picChg chg="del">
          <ac:chgData name="Alexandre de Andrade" userId="a7900b3e40a25e38" providerId="LiveId" clId="{5B6C9155-CF1C-4C56-8423-105C38EB5049}" dt="2022-05-25T19:53:51.774" v="1283" actId="478"/>
          <ac:picMkLst>
            <pc:docMk/>
            <pc:sldMk cId="1178828714" sldId="287"/>
            <ac:picMk id="1026" creationId="{00000000-0000-0000-0000-000000000000}"/>
          </ac:picMkLst>
        </pc:picChg>
        <pc:picChg chg="del">
          <ac:chgData name="Alexandre de Andrade" userId="a7900b3e40a25e38" providerId="LiveId" clId="{5B6C9155-CF1C-4C56-8423-105C38EB5049}" dt="2022-05-25T19:53:51.774" v="1283" actId="478"/>
          <ac:picMkLst>
            <pc:docMk/>
            <pc:sldMk cId="1178828714" sldId="287"/>
            <ac:picMk id="1027" creationId="{00000000-0000-0000-0000-000000000000}"/>
          </ac:picMkLst>
        </pc:picChg>
      </pc:sldChg>
      <pc:sldChg chg="addSp delSp modSp add del mod">
        <pc:chgData name="Alexandre de Andrade" userId="a7900b3e40a25e38" providerId="LiveId" clId="{5B6C9155-CF1C-4C56-8423-105C38EB5049}" dt="2022-05-25T20:29:34.810" v="1479" actId="20577"/>
        <pc:sldMkLst>
          <pc:docMk/>
          <pc:sldMk cId="2404118402" sldId="288"/>
        </pc:sldMkLst>
        <pc:spChg chg="del">
          <ac:chgData name="Alexandre de Andrade" userId="a7900b3e40a25e38" providerId="LiveId" clId="{5B6C9155-CF1C-4C56-8423-105C38EB5049}" dt="2022-05-25T19:53:58.975" v="1284" actId="478"/>
          <ac:spMkLst>
            <pc:docMk/>
            <pc:sldMk cId="2404118402" sldId="288"/>
            <ac:spMk id="2" creationId="{3740AEEB-2FCE-4336-B2A0-8A5A2434C80A}"/>
          </ac:spMkLst>
        </pc:spChg>
        <pc:spChg chg="add mod">
          <ac:chgData name="Alexandre de Andrade" userId="a7900b3e40a25e38" providerId="LiveId" clId="{5B6C9155-CF1C-4C56-8423-105C38EB5049}" dt="2022-05-25T20:29:12.273" v="1468"/>
          <ac:spMkLst>
            <pc:docMk/>
            <pc:sldMk cId="2404118402" sldId="288"/>
            <ac:spMk id="9" creationId="{2AD67359-3AF1-445F-826D-6F7B097AE00D}"/>
          </ac:spMkLst>
        </pc:spChg>
        <pc:spChg chg="add mod">
          <ac:chgData name="Alexandre de Andrade" userId="a7900b3e40a25e38" providerId="LiveId" clId="{5B6C9155-CF1C-4C56-8423-105C38EB5049}" dt="2022-05-25T20:29:12.273" v="1468"/>
          <ac:spMkLst>
            <pc:docMk/>
            <pc:sldMk cId="2404118402" sldId="288"/>
            <ac:spMk id="12" creationId="{133A3B0A-6DFE-459C-BC0A-56F20F3754FD}"/>
          </ac:spMkLst>
        </pc:spChg>
        <pc:spChg chg="add mod">
          <ac:chgData name="Alexandre de Andrade" userId="a7900b3e40a25e38" providerId="LiveId" clId="{5B6C9155-CF1C-4C56-8423-105C38EB5049}" dt="2022-05-25T20:29:34.810" v="1479" actId="20577"/>
          <ac:spMkLst>
            <pc:docMk/>
            <pc:sldMk cId="2404118402" sldId="288"/>
            <ac:spMk id="13" creationId="{2237F6A2-E067-4051-97E9-5A50CBE14818}"/>
          </ac:spMkLst>
        </pc:spChg>
        <pc:spChg chg="mod">
          <ac:chgData name="Alexandre de Andrade" userId="a7900b3e40a25e38" providerId="LiveId" clId="{5B6C9155-CF1C-4C56-8423-105C38EB5049}" dt="2022-05-25T20:29:12.273" v="1468"/>
          <ac:spMkLst>
            <pc:docMk/>
            <pc:sldMk cId="2404118402" sldId="288"/>
            <ac:spMk id="15" creationId="{ECD0FA42-E1B3-4959-B19F-8B6C6450B24B}"/>
          </ac:spMkLst>
        </pc:spChg>
        <pc:grpChg chg="add mod">
          <ac:chgData name="Alexandre de Andrade" userId="a7900b3e40a25e38" providerId="LiveId" clId="{5B6C9155-CF1C-4C56-8423-105C38EB5049}" dt="2022-05-25T20:29:12.273" v="1468"/>
          <ac:grpSpMkLst>
            <pc:docMk/>
            <pc:sldMk cId="2404118402" sldId="288"/>
            <ac:grpSpMk id="14" creationId="{BBCFDF94-680E-4594-A390-0D84E5F083F1}"/>
          </ac:grpSpMkLst>
        </pc:grpChg>
        <pc:picChg chg="del">
          <ac:chgData name="Alexandre de Andrade" userId="a7900b3e40a25e38" providerId="LiveId" clId="{5B6C9155-CF1C-4C56-8423-105C38EB5049}" dt="2022-05-25T19:53:58.975" v="1284" actId="478"/>
          <ac:picMkLst>
            <pc:docMk/>
            <pc:sldMk cId="2404118402" sldId="288"/>
            <ac:picMk id="3" creationId="{00000000-0000-0000-0000-000000000000}"/>
          </ac:picMkLst>
        </pc:picChg>
        <pc:picChg chg="del">
          <ac:chgData name="Alexandre de Andrade" userId="a7900b3e40a25e38" providerId="LiveId" clId="{5B6C9155-CF1C-4C56-8423-105C38EB5049}" dt="2022-05-25T19:53:58.975" v="1284" actId="478"/>
          <ac:picMkLst>
            <pc:docMk/>
            <pc:sldMk cId="2404118402" sldId="288"/>
            <ac:picMk id="4" creationId="{00000000-0000-0000-0000-000000000000}"/>
          </ac:picMkLst>
        </pc:picChg>
        <pc:picChg chg="add mod">
          <ac:chgData name="Alexandre de Andrade" userId="a7900b3e40a25e38" providerId="LiveId" clId="{5B6C9155-CF1C-4C56-8423-105C38EB5049}" dt="2022-05-25T20:29:12.273" v="1468"/>
          <ac:picMkLst>
            <pc:docMk/>
            <pc:sldMk cId="2404118402" sldId="288"/>
            <ac:picMk id="16" creationId="{19198513-635D-4A63-9133-3E5183F1CA90}"/>
          </ac:picMkLst>
        </pc:picChg>
        <pc:picChg chg="del">
          <ac:chgData name="Alexandre de Andrade" userId="a7900b3e40a25e38" providerId="LiveId" clId="{5B6C9155-CF1C-4C56-8423-105C38EB5049}" dt="2022-05-25T19:53:58.975" v="1284" actId="478"/>
          <ac:picMkLst>
            <pc:docMk/>
            <pc:sldMk cId="2404118402" sldId="288"/>
            <ac:picMk id="1026" creationId="{00000000-0000-0000-0000-000000000000}"/>
          </ac:picMkLst>
        </pc:picChg>
        <pc:picChg chg="del">
          <ac:chgData name="Alexandre de Andrade" userId="a7900b3e40a25e38" providerId="LiveId" clId="{5B6C9155-CF1C-4C56-8423-105C38EB5049}" dt="2022-05-25T19:53:58.975" v="1284" actId="478"/>
          <ac:picMkLst>
            <pc:docMk/>
            <pc:sldMk cId="2404118402" sldId="288"/>
            <ac:picMk id="1027" creationId="{00000000-0000-0000-0000-000000000000}"/>
          </ac:picMkLst>
        </pc:picChg>
      </pc:sldChg>
      <pc:sldChg chg="addSp delSp modSp add del">
        <pc:chgData name="Alexandre de Andrade" userId="a7900b3e40a25e38" providerId="LiveId" clId="{5B6C9155-CF1C-4C56-8423-105C38EB5049}" dt="2022-05-25T20:29:49.980" v="1480"/>
        <pc:sldMkLst>
          <pc:docMk/>
          <pc:sldMk cId="200355716" sldId="289"/>
        </pc:sldMkLst>
        <pc:spChg chg="del">
          <ac:chgData name="Alexandre de Andrade" userId="a7900b3e40a25e38" providerId="LiveId" clId="{5B6C9155-CF1C-4C56-8423-105C38EB5049}" dt="2022-05-25T19:54:05.764" v="1285" actId="478"/>
          <ac:spMkLst>
            <pc:docMk/>
            <pc:sldMk cId="200355716" sldId="289"/>
            <ac:spMk id="2" creationId="{3740AEEB-2FCE-4336-B2A0-8A5A2434C80A}"/>
          </ac:spMkLst>
        </pc:spChg>
        <pc:spChg chg="add mod">
          <ac:chgData name="Alexandre de Andrade" userId="a7900b3e40a25e38" providerId="LiveId" clId="{5B6C9155-CF1C-4C56-8423-105C38EB5049}" dt="2022-05-25T20:29:49.980" v="1480"/>
          <ac:spMkLst>
            <pc:docMk/>
            <pc:sldMk cId="200355716" sldId="289"/>
            <ac:spMk id="9" creationId="{2D8B730D-4C41-44E5-B8B9-1B889D85DAD9}"/>
          </ac:spMkLst>
        </pc:spChg>
        <pc:spChg chg="add mod">
          <ac:chgData name="Alexandre de Andrade" userId="a7900b3e40a25e38" providerId="LiveId" clId="{5B6C9155-CF1C-4C56-8423-105C38EB5049}" dt="2022-05-25T20:29:49.980" v="1480"/>
          <ac:spMkLst>
            <pc:docMk/>
            <pc:sldMk cId="200355716" sldId="289"/>
            <ac:spMk id="12" creationId="{ED3FCA1D-4121-47E0-991C-9C829B978BEC}"/>
          </ac:spMkLst>
        </pc:spChg>
        <pc:spChg chg="add mod">
          <ac:chgData name="Alexandre de Andrade" userId="a7900b3e40a25e38" providerId="LiveId" clId="{5B6C9155-CF1C-4C56-8423-105C38EB5049}" dt="2022-05-25T20:29:49.980" v="1480"/>
          <ac:spMkLst>
            <pc:docMk/>
            <pc:sldMk cId="200355716" sldId="289"/>
            <ac:spMk id="13" creationId="{A9902A4B-6FCC-4983-B9F6-1162B3C3756C}"/>
          </ac:spMkLst>
        </pc:spChg>
        <pc:spChg chg="mod">
          <ac:chgData name="Alexandre de Andrade" userId="a7900b3e40a25e38" providerId="LiveId" clId="{5B6C9155-CF1C-4C56-8423-105C38EB5049}" dt="2022-05-25T20:29:49.980" v="1480"/>
          <ac:spMkLst>
            <pc:docMk/>
            <pc:sldMk cId="200355716" sldId="289"/>
            <ac:spMk id="15" creationId="{1772DD31-0E72-475E-AB8A-7D4A5EF9AF3B}"/>
          </ac:spMkLst>
        </pc:spChg>
        <pc:grpChg chg="add mod">
          <ac:chgData name="Alexandre de Andrade" userId="a7900b3e40a25e38" providerId="LiveId" clId="{5B6C9155-CF1C-4C56-8423-105C38EB5049}" dt="2022-05-25T20:29:49.980" v="1480"/>
          <ac:grpSpMkLst>
            <pc:docMk/>
            <pc:sldMk cId="200355716" sldId="289"/>
            <ac:grpSpMk id="14" creationId="{DD2FE65A-52E9-4D5D-934B-38452320A020}"/>
          </ac:grpSpMkLst>
        </pc:grpChg>
        <pc:picChg chg="del">
          <ac:chgData name="Alexandre de Andrade" userId="a7900b3e40a25e38" providerId="LiveId" clId="{5B6C9155-CF1C-4C56-8423-105C38EB5049}" dt="2022-05-25T19:54:05.764" v="1285" actId="478"/>
          <ac:picMkLst>
            <pc:docMk/>
            <pc:sldMk cId="200355716" sldId="289"/>
            <ac:picMk id="3" creationId="{00000000-0000-0000-0000-000000000000}"/>
          </ac:picMkLst>
        </pc:picChg>
        <pc:picChg chg="del">
          <ac:chgData name="Alexandre de Andrade" userId="a7900b3e40a25e38" providerId="LiveId" clId="{5B6C9155-CF1C-4C56-8423-105C38EB5049}" dt="2022-05-25T19:54:05.764" v="1285" actId="478"/>
          <ac:picMkLst>
            <pc:docMk/>
            <pc:sldMk cId="200355716" sldId="289"/>
            <ac:picMk id="4" creationId="{00000000-0000-0000-0000-000000000000}"/>
          </ac:picMkLst>
        </pc:picChg>
        <pc:picChg chg="add mod">
          <ac:chgData name="Alexandre de Andrade" userId="a7900b3e40a25e38" providerId="LiveId" clId="{5B6C9155-CF1C-4C56-8423-105C38EB5049}" dt="2022-05-25T20:29:49.980" v="1480"/>
          <ac:picMkLst>
            <pc:docMk/>
            <pc:sldMk cId="200355716" sldId="289"/>
            <ac:picMk id="16" creationId="{B74DEF0F-E1C1-4899-8D0A-765812DDE0E7}"/>
          </ac:picMkLst>
        </pc:picChg>
        <pc:picChg chg="del">
          <ac:chgData name="Alexandre de Andrade" userId="a7900b3e40a25e38" providerId="LiveId" clId="{5B6C9155-CF1C-4C56-8423-105C38EB5049}" dt="2022-05-25T19:54:05.764" v="1285" actId="478"/>
          <ac:picMkLst>
            <pc:docMk/>
            <pc:sldMk cId="200355716" sldId="289"/>
            <ac:picMk id="1026" creationId="{00000000-0000-0000-0000-000000000000}"/>
          </ac:picMkLst>
        </pc:picChg>
        <pc:picChg chg="del">
          <ac:chgData name="Alexandre de Andrade" userId="a7900b3e40a25e38" providerId="LiveId" clId="{5B6C9155-CF1C-4C56-8423-105C38EB5049}" dt="2022-05-25T19:54:05.764" v="1285" actId="478"/>
          <ac:picMkLst>
            <pc:docMk/>
            <pc:sldMk cId="200355716" sldId="289"/>
            <ac:picMk id="1027" creationId="{00000000-0000-0000-0000-000000000000}"/>
          </ac:picMkLst>
        </pc:picChg>
      </pc:sldChg>
      <pc:sldChg chg="addSp delSp modSp add del">
        <pc:chgData name="Alexandre de Andrade" userId="a7900b3e40a25e38" providerId="LiveId" clId="{5B6C9155-CF1C-4C56-8423-105C38EB5049}" dt="2022-05-25T20:29:53.057" v="1481"/>
        <pc:sldMkLst>
          <pc:docMk/>
          <pc:sldMk cId="2111831295" sldId="290"/>
        </pc:sldMkLst>
        <pc:spChg chg="del">
          <ac:chgData name="Alexandre de Andrade" userId="a7900b3e40a25e38" providerId="LiveId" clId="{5B6C9155-CF1C-4C56-8423-105C38EB5049}" dt="2022-05-25T19:54:15.076" v="1286" actId="478"/>
          <ac:spMkLst>
            <pc:docMk/>
            <pc:sldMk cId="2111831295" sldId="290"/>
            <ac:spMk id="2" creationId="{3740AEEB-2FCE-4336-B2A0-8A5A2434C80A}"/>
          </ac:spMkLst>
        </pc:spChg>
        <pc:spChg chg="add mod">
          <ac:chgData name="Alexandre de Andrade" userId="a7900b3e40a25e38" providerId="LiveId" clId="{5B6C9155-CF1C-4C56-8423-105C38EB5049}" dt="2022-05-25T20:29:53.057" v="1481"/>
          <ac:spMkLst>
            <pc:docMk/>
            <pc:sldMk cId="2111831295" sldId="290"/>
            <ac:spMk id="9" creationId="{0C492B9A-0836-4A63-863D-6C71EFD1B39A}"/>
          </ac:spMkLst>
        </pc:spChg>
        <pc:spChg chg="add mod">
          <ac:chgData name="Alexandre de Andrade" userId="a7900b3e40a25e38" providerId="LiveId" clId="{5B6C9155-CF1C-4C56-8423-105C38EB5049}" dt="2022-05-25T20:29:53.057" v="1481"/>
          <ac:spMkLst>
            <pc:docMk/>
            <pc:sldMk cId="2111831295" sldId="290"/>
            <ac:spMk id="12" creationId="{B5391B24-A624-465C-BA14-B2B82E0EE99C}"/>
          </ac:spMkLst>
        </pc:spChg>
        <pc:spChg chg="add mod">
          <ac:chgData name="Alexandre de Andrade" userId="a7900b3e40a25e38" providerId="LiveId" clId="{5B6C9155-CF1C-4C56-8423-105C38EB5049}" dt="2022-05-25T20:29:53.057" v="1481"/>
          <ac:spMkLst>
            <pc:docMk/>
            <pc:sldMk cId="2111831295" sldId="290"/>
            <ac:spMk id="13" creationId="{46D1ECFD-2CED-453F-9D42-8D483132AE49}"/>
          </ac:spMkLst>
        </pc:spChg>
        <pc:spChg chg="mod">
          <ac:chgData name="Alexandre de Andrade" userId="a7900b3e40a25e38" providerId="LiveId" clId="{5B6C9155-CF1C-4C56-8423-105C38EB5049}" dt="2022-05-25T20:29:53.057" v="1481"/>
          <ac:spMkLst>
            <pc:docMk/>
            <pc:sldMk cId="2111831295" sldId="290"/>
            <ac:spMk id="15" creationId="{851992B8-08C8-46C3-A584-C429D45552AA}"/>
          </ac:spMkLst>
        </pc:spChg>
        <pc:grpChg chg="add mod">
          <ac:chgData name="Alexandre de Andrade" userId="a7900b3e40a25e38" providerId="LiveId" clId="{5B6C9155-CF1C-4C56-8423-105C38EB5049}" dt="2022-05-25T20:29:53.057" v="1481"/>
          <ac:grpSpMkLst>
            <pc:docMk/>
            <pc:sldMk cId="2111831295" sldId="290"/>
            <ac:grpSpMk id="14" creationId="{42FF7314-B9B7-4F6E-9F8E-2A22F2D2FB8C}"/>
          </ac:grpSpMkLst>
        </pc:grpChg>
        <pc:picChg chg="del">
          <ac:chgData name="Alexandre de Andrade" userId="a7900b3e40a25e38" providerId="LiveId" clId="{5B6C9155-CF1C-4C56-8423-105C38EB5049}" dt="2022-05-25T19:54:15.076" v="1286" actId="478"/>
          <ac:picMkLst>
            <pc:docMk/>
            <pc:sldMk cId="2111831295" sldId="290"/>
            <ac:picMk id="3" creationId="{00000000-0000-0000-0000-000000000000}"/>
          </ac:picMkLst>
        </pc:picChg>
        <pc:picChg chg="del">
          <ac:chgData name="Alexandre de Andrade" userId="a7900b3e40a25e38" providerId="LiveId" clId="{5B6C9155-CF1C-4C56-8423-105C38EB5049}" dt="2022-05-25T19:54:15.076" v="1286" actId="478"/>
          <ac:picMkLst>
            <pc:docMk/>
            <pc:sldMk cId="2111831295" sldId="290"/>
            <ac:picMk id="4" creationId="{00000000-0000-0000-0000-000000000000}"/>
          </ac:picMkLst>
        </pc:picChg>
        <pc:picChg chg="add mod">
          <ac:chgData name="Alexandre de Andrade" userId="a7900b3e40a25e38" providerId="LiveId" clId="{5B6C9155-CF1C-4C56-8423-105C38EB5049}" dt="2022-05-25T20:29:53.057" v="1481"/>
          <ac:picMkLst>
            <pc:docMk/>
            <pc:sldMk cId="2111831295" sldId="290"/>
            <ac:picMk id="16" creationId="{B4DEA874-DBBA-4EE2-AF29-F5DA4911FD64}"/>
          </ac:picMkLst>
        </pc:picChg>
        <pc:picChg chg="del">
          <ac:chgData name="Alexandre de Andrade" userId="a7900b3e40a25e38" providerId="LiveId" clId="{5B6C9155-CF1C-4C56-8423-105C38EB5049}" dt="2022-05-25T19:54:15.076" v="1286" actId="478"/>
          <ac:picMkLst>
            <pc:docMk/>
            <pc:sldMk cId="2111831295" sldId="290"/>
            <ac:picMk id="1026" creationId="{00000000-0000-0000-0000-000000000000}"/>
          </ac:picMkLst>
        </pc:picChg>
        <pc:picChg chg="del">
          <ac:chgData name="Alexandre de Andrade" userId="a7900b3e40a25e38" providerId="LiveId" clId="{5B6C9155-CF1C-4C56-8423-105C38EB5049}" dt="2022-05-25T19:54:15.076" v="1286" actId="478"/>
          <ac:picMkLst>
            <pc:docMk/>
            <pc:sldMk cId="2111831295" sldId="290"/>
            <ac:picMk id="1027" creationId="{00000000-0000-0000-0000-000000000000}"/>
          </ac:picMkLst>
        </pc:picChg>
      </pc:sldChg>
      <pc:sldChg chg="addSp delSp modSp add del">
        <pc:chgData name="Alexandre de Andrade" userId="a7900b3e40a25e38" providerId="LiveId" clId="{5B6C9155-CF1C-4C56-8423-105C38EB5049}" dt="2022-05-25T20:29:54.855" v="1482"/>
        <pc:sldMkLst>
          <pc:docMk/>
          <pc:sldMk cId="1615887637" sldId="291"/>
        </pc:sldMkLst>
        <pc:spChg chg="del">
          <ac:chgData name="Alexandre de Andrade" userId="a7900b3e40a25e38" providerId="LiveId" clId="{5B6C9155-CF1C-4C56-8423-105C38EB5049}" dt="2022-05-25T19:54:22.250" v="1287" actId="478"/>
          <ac:spMkLst>
            <pc:docMk/>
            <pc:sldMk cId="1615887637" sldId="291"/>
            <ac:spMk id="2" creationId="{3740AEEB-2FCE-4336-B2A0-8A5A2434C80A}"/>
          </ac:spMkLst>
        </pc:spChg>
        <pc:spChg chg="add mod">
          <ac:chgData name="Alexandre de Andrade" userId="a7900b3e40a25e38" providerId="LiveId" clId="{5B6C9155-CF1C-4C56-8423-105C38EB5049}" dt="2022-05-25T20:29:54.855" v="1482"/>
          <ac:spMkLst>
            <pc:docMk/>
            <pc:sldMk cId="1615887637" sldId="291"/>
            <ac:spMk id="9" creationId="{65D5DA15-EA78-4DF7-8477-1210180998EB}"/>
          </ac:spMkLst>
        </pc:spChg>
        <pc:spChg chg="add mod">
          <ac:chgData name="Alexandre de Andrade" userId="a7900b3e40a25e38" providerId="LiveId" clId="{5B6C9155-CF1C-4C56-8423-105C38EB5049}" dt="2022-05-25T20:29:54.855" v="1482"/>
          <ac:spMkLst>
            <pc:docMk/>
            <pc:sldMk cId="1615887637" sldId="291"/>
            <ac:spMk id="12" creationId="{E17E75D1-E0A6-4F80-A9C7-E298AA32BBF9}"/>
          </ac:spMkLst>
        </pc:spChg>
        <pc:spChg chg="add mod">
          <ac:chgData name="Alexandre de Andrade" userId="a7900b3e40a25e38" providerId="LiveId" clId="{5B6C9155-CF1C-4C56-8423-105C38EB5049}" dt="2022-05-25T20:29:54.855" v="1482"/>
          <ac:spMkLst>
            <pc:docMk/>
            <pc:sldMk cId="1615887637" sldId="291"/>
            <ac:spMk id="13" creationId="{B2EC2670-D414-4E70-A674-2DD8DA0AFEDF}"/>
          </ac:spMkLst>
        </pc:spChg>
        <pc:spChg chg="mod">
          <ac:chgData name="Alexandre de Andrade" userId="a7900b3e40a25e38" providerId="LiveId" clId="{5B6C9155-CF1C-4C56-8423-105C38EB5049}" dt="2022-05-25T20:29:54.855" v="1482"/>
          <ac:spMkLst>
            <pc:docMk/>
            <pc:sldMk cId="1615887637" sldId="291"/>
            <ac:spMk id="15" creationId="{B72AE929-C23B-43CB-8E11-81DC37914A23}"/>
          </ac:spMkLst>
        </pc:spChg>
        <pc:grpChg chg="add mod">
          <ac:chgData name="Alexandre de Andrade" userId="a7900b3e40a25e38" providerId="LiveId" clId="{5B6C9155-CF1C-4C56-8423-105C38EB5049}" dt="2022-05-25T20:29:54.855" v="1482"/>
          <ac:grpSpMkLst>
            <pc:docMk/>
            <pc:sldMk cId="1615887637" sldId="291"/>
            <ac:grpSpMk id="14" creationId="{0E414F1F-8A69-4AD3-8E51-3E17687DC467}"/>
          </ac:grpSpMkLst>
        </pc:grpChg>
        <pc:picChg chg="del">
          <ac:chgData name="Alexandre de Andrade" userId="a7900b3e40a25e38" providerId="LiveId" clId="{5B6C9155-CF1C-4C56-8423-105C38EB5049}" dt="2022-05-25T19:54:22.250" v="1287" actId="478"/>
          <ac:picMkLst>
            <pc:docMk/>
            <pc:sldMk cId="1615887637" sldId="291"/>
            <ac:picMk id="3" creationId="{00000000-0000-0000-0000-000000000000}"/>
          </ac:picMkLst>
        </pc:picChg>
        <pc:picChg chg="del">
          <ac:chgData name="Alexandre de Andrade" userId="a7900b3e40a25e38" providerId="LiveId" clId="{5B6C9155-CF1C-4C56-8423-105C38EB5049}" dt="2022-05-25T19:54:22.250" v="1287" actId="478"/>
          <ac:picMkLst>
            <pc:docMk/>
            <pc:sldMk cId="1615887637" sldId="291"/>
            <ac:picMk id="4" creationId="{00000000-0000-0000-0000-000000000000}"/>
          </ac:picMkLst>
        </pc:picChg>
        <pc:picChg chg="add mod">
          <ac:chgData name="Alexandre de Andrade" userId="a7900b3e40a25e38" providerId="LiveId" clId="{5B6C9155-CF1C-4C56-8423-105C38EB5049}" dt="2022-05-25T20:29:54.855" v="1482"/>
          <ac:picMkLst>
            <pc:docMk/>
            <pc:sldMk cId="1615887637" sldId="291"/>
            <ac:picMk id="16" creationId="{BEC4AD5A-CD20-4953-A05B-6AB6131D5B1F}"/>
          </ac:picMkLst>
        </pc:picChg>
        <pc:picChg chg="del">
          <ac:chgData name="Alexandre de Andrade" userId="a7900b3e40a25e38" providerId="LiveId" clId="{5B6C9155-CF1C-4C56-8423-105C38EB5049}" dt="2022-05-25T19:54:22.250" v="1287" actId="478"/>
          <ac:picMkLst>
            <pc:docMk/>
            <pc:sldMk cId="1615887637" sldId="291"/>
            <ac:picMk id="1026" creationId="{00000000-0000-0000-0000-000000000000}"/>
          </ac:picMkLst>
        </pc:picChg>
        <pc:picChg chg="del">
          <ac:chgData name="Alexandre de Andrade" userId="a7900b3e40a25e38" providerId="LiveId" clId="{5B6C9155-CF1C-4C56-8423-105C38EB5049}" dt="2022-05-25T19:54:22.250" v="1287" actId="478"/>
          <ac:picMkLst>
            <pc:docMk/>
            <pc:sldMk cId="1615887637" sldId="291"/>
            <ac:picMk id="1027" creationId="{00000000-0000-0000-0000-000000000000}"/>
          </ac:picMkLst>
        </pc:picChg>
      </pc:sldChg>
      <pc:sldChg chg="addSp delSp modSp add del">
        <pc:chgData name="Alexandre de Andrade" userId="a7900b3e40a25e38" providerId="LiveId" clId="{5B6C9155-CF1C-4C56-8423-105C38EB5049}" dt="2022-05-25T20:29:56.943" v="1483"/>
        <pc:sldMkLst>
          <pc:docMk/>
          <pc:sldMk cId="1265415046" sldId="292"/>
        </pc:sldMkLst>
        <pc:spChg chg="del">
          <ac:chgData name="Alexandre de Andrade" userId="a7900b3e40a25e38" providerId="LiveId" clId="{5B6C9155-CF1C-4C56-8423-105C38EB5049}" dt="2022-05-25T19:54:31.147" v="1288" actId="478"/>
          <ac:spMkLst>
            <pc:docMk/>
            <pc:sldMk cId="1265415046" sldId="292"/>
            <ac:spMk id="2" creationId="{3740AEEB-2FCE-4336-B2A0-8A5A2434C80A}"/>
          </ac:spMkLst>
        </pc:spChg>
        <pc:spChg chg="add mod">
          <ac:chgData name="Alexandre de Andrade" userId="a7900b3e40a25e38" providerId="LiveId" clId="{5B6C9155-CF1C-4C56-8423-105C38EB5049}" dt="2022-05-25T20:29:56.943" v="1483"/>
          <ac:spMkLst>
            <pc:docMk/>
            <pc:sldMk cId="1265415046" sldId="292"/>
            <ac:spMk id="9" creationId="{D64B6BEF-E982-4E79-BBDF-153180056DE6}"/>
          </ac:spMkLst>
        </pc:spChg>
        <pc:spChg chg="add mod">
          <ac:chgData name="Alexandre de Andrade" userId="a7900b3e40a25e38" providerId="LiveId" clId="{5B6C9155-CF1C-4C56-8423-105C38EB5049}" dt="2022-05-25T20:29:56.943" v="1483"/>
          <ac:spMkLst>
            <pc:docMk/>
            <pc:sldMk cId="1265415046" sldId="292"/>
            <ac:spMk id="12" creationId="{CA079882-F1D1-4350-88F5-E4DC1084D085}"/>
          </ac:spMkLst>
        </pc:spChg>
        <pc:spChg chg="add mod">
          <ac:chgData name="Alexandre de Andrade" userId="a7900b3e40a25e38" providerId="LiveId" clId="{5B6C9155-CF1C-4C56-8423-105C38EB5049}" dt="2022-05-25T20:29:56.943" v="1483"/>
          <ac:spMkLst>
            <pc:docMk/>
            <pc:sldMk cId="1265415046" sldId="292"/>
            <ac:spMk id="13" creationId="{2728C6D0-D9CD-4FCD-8D9C-D2AD46854F2D}"/>
          </ac:spMkLst>
        </pc:spChg>
        <pc:spChg chg="mod">
          <ac:chgData name="Alexandre de Andrade" userId="a7900b3e40a25e38" providerId="LiveId" clId="{5B6C9155-CF1C-4C56-8423-105C38EB5049}" dt="2022-05-25T20:29:56.943" v="1483"/>
          <ac:spMkLst>
            <pc:docMk/>
            <pc:sldMk cId="1265415046" sldId="292"/>
            <ac:spMk id="15" creationId="{AD9DA61F-28DE-4E55-BE0E-235F96D41B16}"/>
          </ac:spMkLst>
        </pc:spChg>
        <pc:grpChg chg="add mod">
          <ac:chgData name="Alexandre de Andrade" userId="a7900b3e40a25e38" providerId="LiveId" clId="{5B6C9155-CF1C-4C56-8423-105C38EB5049}" dt="2022-05-25T20:29:56.943" v="1483"/>
          <ac:grpSpMkLst>
            <pc:docMk/>
            <pc:sldMk cId="1265415046" sldId="292"/>
            <ac:grpSpMk id="14" creationId="{2CC93FE7-4549-409E-BD17-D25668B20B09}"/>
          </ac:grpSpMkLst>
        </pc:grpChg>
        <pc:picChg chg="del">
          <ac:chgData name="Alexandre de Andrade" userId="a7900b3e40a25e38" providerId="LiveId" clId="{5B6C9155-CF1C-4C56-8423-105C38EB5049}" dt="2022-05-25T19:54:31.147" v="1288" actId="478"/>
          <ac:picMkLst>
            <pc:docMk/>
            <pc:sldMk cId="1265415046" sldId="292"/>
            <ac:picMk id="3" creationId="{00000000-0000-0000-0000-000000000000}"/>
          </ac:picMkLst>
        </pc:picChg>
        <pc:picChg chg="del">
          <ac:chgData name="Alexandre de Andrade" userId="a7900b3e40a25e38" providerId="LiveId" clId="{5B6C9155-CF1C-4C56-8423-105C38EB5049}" dt="2022-05-25T19:54:31.147" v="1288" actId="478"/>
          <ac:picMkLst>
            <pc:docMk/>
            <pc:sldMk cId="1265415046" sldId="292"/>
            <ac:picMk id="4" creationId="{00000000-0000-0000-0000-000000000000}"/>
          </ac:picMkLst>
        </pc:picChg>
        <pc:picChg chg="add mod">
          <ac:chgData name="Alexandre de Andrade" userId="a7900b3e40a25e38" providerId="LiveId" clId="{5B6C9155-CF1C-4C56-8423-105C38EB5049}" dt="2022-05-25T20:29:56.943" v="1483"/>
          <ac:picMkLst>
            <pc:docMk/>
            <pc:sldMk cId="1265415046" sldId="292"/>
            <ac:picMk id="16" creationId="{B084D47D-1E97-4482-8836-70875EDC468A}"/>
          </ac:picMkLst>
        </pc:picChg>
        <pc:picChg chg="del">
          <ac:chgData name="Alexandre de Andrade" userId="a7900b3e40a25e38" providerId="LiveId" clId="{5B6C9155-CF1C-4C56-8423-105C38EB5049}" dt="2022-05-25T19:54:31.147" v="1288" actId="478"/>
          <ac:picMkLst>
            <pc:docMk/>
            <pc:sldMk cId="1265415046" sldId="292"/>
            <ac:picMk id="1026" creationId="{00000000-0000-0000-0000-000000000000}"/>
          </ac:picMkLst>
        </pc:picChg>
        <pc:picChg chg="del">
          <ac:chgData name="Alexandre de Andrade" userId="a7900b3e40a25e38" providerId="LiveId" clId="{5B6C9155-CF1C-4C56-8423-105C38EB5049}" dt="2022-05-25T19:54:31.147" v="1288" actId="478"/>
          <ac:picMkLst>
            <pc:docMk/>
            <pc:sldMk cId="1265415046" sldId="292"/>
            <ac:picMk id="1027" creationId="{00000000-0000-0000-0000-000000000000}"/>
          </ac:picMkLst>
        </pc:picChg>
      </pc:sldChg>
      <pc:sldChg chg="addSp delSp modSp add del">
        <pc:chgData name="Alexandre de Andrade" userId="a7900b3e40a25e38" providerId="LiveId" clId="{5B6C9155-CF1C-4C56-8423-105C38EB5049}" dt="2022-05-25T20:29:59.132" v="1484"/>
        <pc:sldMkLst>
          <pc:docMk/>
          <pc:sldMk cId="2767901600" sldId="293"/>
        </pc:sldMkLst>
        <pc:spChg chg="del">
          <ac:chgData name="Alexandre de Andrade" userId="a7900b3e40a25e38" providerId="LiveId" clId="{5B6C9155-CF1C-4C56-8423-105C38EB5049}" dt="2022-05-25T19:54:38.198" v="1289" actId="478"/>
          <ac:spMkLst>
            <pc:docMk/>
            <pc:sldMk cId="2767901600" sldId="293"/>
            <ac:spMk id="2" creationId="{3740AEEB-2FCE-4336-B2A0-8A5A2434C80A}"/>
          </ac:spMkLst>
        </pc:spChg>
        <pc:spChg chg="add mod">
          <ac:chgData name="Alexandre de Andrade" userId="a7900b3e40a25e38" providerId="LiveId" clId="{5B6C9155-CF1C-4C56-8423-105C38EB5049}" dt="2022-05-25T20:29:59.132" v="1484"/>
          <ac:spMkLst>
            <pc:docMk/>
            <pc:sldMk cId="2767901600" sldId="293"/>
            <ac:spMk id="9" creationId="{B539A0BF-92B9-401D-A077-7147FAE54CCB}"/>
          </ac:spMkLst>
        </pc:spChg>
        <pc:spChg chg="add mod">
          <ac:chgData name="Alexandre de Andrade" userId="a7900b3e40a25e38" providerId="LiveId" clId="{5B6C9155-CF1C-4C56-8423-105C38EB5049}" dt="2022-05-25T20:29:59.132" v="1484"/>
          <ac:spMkLst>
            <pc:docMk/>
            <pc:sldMk cId="2767901600" sldId="293"/>
            <ac:spMk id="12" creationId="{4EE211D4-7D40-4887-9A21-7B8F3B074DD3}"/>
          </ac:spMkLst>
        </pc:spChg>
        <pc:spChg chg="add mod">
          <ac:chgData name="Alexandre de Andrade" userId="a7900b3e40a25e38" providerId="LiveId" clId="{5B6C9155-CF1C-4C56-8423-105C38EB5049}" dt="2022-05-25T20:29:59.132" v="1484"/>
          <ac:spMkLst>
            <pc:docMk/>
            <pc:sldMk cId="2767901600" sldId="293"/>
            <ac:spMk id="13" creationId="{CC69EBB0-BACB-48BB-9A7E-D0A94B507CA5}"/>
          </ac:spMkLst>
        </pc:spChg>
        <pc:spChg chg="mod">
          <ac:chgData name="Alexandre de Andrade" userId="a7900b3e40a25e38" providerId="LiveId" clId="{5B6C9155-CF1C-4C56-8423-105C38EB5049}" dt="2022-05-25T20:29:59.132" v="1484"/>
          <ac:spMkLst>
            <pc:docMk/>
            <pc:sldMk cId="2767901600" sldId="293"/>
            <ac:spMk id="15" creationId="{1A52A4A7-AB8A-4F0C-90DC-D030112B1EF6}"/>
          </ac:spMkLst>
        </pc:spChg>
        <pc:grpChg chg="add mod">
          <ac:chgData name="Alexandre de Andrade" userId="a7900b3e40a25e38" providerId="LiveId" clId="{5B6C9155-CF1C-4C56-8423-105C38EB5049}" dt="2022-05-25T20:29:59.132" v="1484"/>
          <ac:grpSpMkLst>
            <pc:docMk/>
            <pc:sldMk cId="2767901600" sldId="293"/>
            <ac:grpSpMk id="14" creationId="{3D9B5953-FA05-4C2E-8C17-69359371DC30}"/>
          </ac:grpSpMkLst>
        </pc:grpChg>
        <pc:picChg chg="del">
          <ac:chgData name="Alexandre de Andrade" userId="a7900b3e40a25e38" providerId="LiveId" clId="{5B6C9155-CF1C-4C56-8423-105C38EB5049}" dt="2022-05-25T19:54:38.198" v="1289" actId="478"/>
          <ac:picMkLst>
            <pc:docMk/>
            <pc:sldMk cId="2767901600" sldId="293"/>
            <ac:picMk id="3" creationId="{00000000-0000-0000-0000-000000000000}"/>
          </ac:picMkLst>
        </pc:picChg>
        <pc:picChg chg="del">
          <ac:chgData name="Alexandre de Andrade" userId="a7900b3e40a25e38" providerId="LiveId" clId="{5B6C9155-CF1C-4C56-8423-105C38EB5049}" dt="2022-05-25T19:54:38.198" v="1289" actId="478"/>
          <ac:picMkLst>
            <pc:docMk/>
            <pc:sldMk cId="2767901600" sldId="293"/>
            <ac:picMk id="4" creationId="{00000000-0000-0000-0000-000000000000}"/>
          </ac:picMkLst>
        </pc:picChg>
        <pc:picChg chg="add mod">
          <ac:chgData name="Alexandre de Andrade" userId="a7900b3e40a25e38" providerId="LiveId" clId="{5B6C9155-CF1C-4C56-8423-105C38EB5049}" dt="2022-05-25T20:29:59.132" v="1484"/>
          <ac:picMkLst>
            <pc:docMk/>
            <pc:sldMk cId="2767901600" sldId="293"/>
            <ac:picMk id="16" creationId="{2704140A-CEDC-4B11-B522-C738FE99CCDB}"/>
          </ac:picMkLst>
        </pc:picChg>
        <pc:picChg chg="del">
          <ac:chgData name="Alexandre de Andrade" userId="a7900b3e40a25e38" providerId="LiveId" clId="{5B6C9155-CF1C-4C56-8423-105C38EB5049}" dt="2022-05-25T19:54:38.198" v="1289" actId="478"/>
          <ac:picMkLst>
            <pc:docMk/>
            <pc:sldMk cId="2767901600" sldId="293"/>
            <ac:picMk id="1026" creationId="{00000000-0000-0000-0000-000000000000}"/>
          </ac:picMkLst>
        </pc:picChg>
        <pc:picChg chg="del">
          <ac:chgData name="Alexandre de Andrade" userId="a7900b3e40a25e38" providerId="LiveId" clId="{5B6C9155-CF1C-4C56-8423-105C38EB5049}" dt="2022-05-25T19:54:38.198" v="1289" actId="478"/>
          <ac:picMkLst>
            <pc:docMk/>
            <pc:sldMk cId="2767901600" sldId="293"/>
            <ac:picMk id="1027" creationId="{00000000-0000-0000-0000-000000000000}"/>
          </ac:picMkLst>
        </pc:picChg>
      </pc:sldChg>
      <pc:sldChg chg="addSp delSp modSp add del">
        <pc:chgData name="Alexandre de Andrade" userId="a7900b3e40a25e38" providerId="LiveId" clId="{5B6C9155-CF1C-4C56-8423-105C38EB5049}" dt="2022-05-25T20:32:06.934" v="1529"/>
        <pc:sldMkLst>
          <pc:docMk/>
          <pc:sldMk cId="1388156843" sldId="294"/>
        </pc:sldMkLst>
        <pc:spChg chg="del">
          <ac:chgData name="Alexandre de Andrade" userId="a7900b3e40a25e38" providerId="LiveId" clId="{5B6C9155-CF1C-4C56-8423-105C38EB5049}" dt="2022-05-25T19:56:09.860" v="1297" actId="478"/>
          <ac:spMkLst>
            <pc:docMk/>
            <pc:sldMk cId="1388156843" sldId="294"/>
            <ac:spMk id="2" creationId="{3740AEEB-2FCE-4336-B2A0-8A5A2434C80A}"/>
          </ac:spMkLst>
        </pc:spChg>
        <pc:spChg chg="add mod">
          <ac:chgData name="Alexandre de Andrade" userId="a7900b3e40a25e38" providerId="LiveId" clId="{5B6C9155-CF1C-4C56-8423-105C38EB5049}" dt="2022-05-25T20:32:06.934" v="1529"/>
          <ac:spMkLst>
            <pc:docMk/>
            <pc:sldMk cId="1388156843" sldId="294"/>
            <ac:spMk id="9" creationId="{7D79D308-735B-43B4-97C5-C54F9C939005}"/>
          </ac:spMkLst>
        </pc:spChg>
        <pc:spChg chg="add mod">
          <ac:chgData name="Alexandre de Andrade" userId="a7900b3e40a25e38" providerId="LiveId" clId="{5B6C9155-CF1C-4C56-8423-105C38EB5049}" dt="2022-05-25T20:32:06.934" v="1529"/>
          <ac:spMkLst>
            <pc:docMk/>
            <pc:sldMk cId="1388156843" sldId="294"/>
            <ac:spMk id="11" creationId="{CD99910B-D9D4-4D38-8A46-F8D9A361D063}"/>
          </ac:spMkLst>
        </pc:spChg>
        <pc:spChg chg="add mod">
          <ac:chgData name="Alexandre de Andrade" userId="a7900b3e40a25e38" providerId="LiveId" clId="{5B6C9155-CF1C-4C56-8423-105C38EB5049}" dt="2022-05-25T20:32:06.934" v="1529"/>
          <ac:spMkLst>
            <pc:docMk/>
            <pc:sldMk cId="1388156843" sldId="294"/>
            <ac:spMk id="12" creationId="{78BC2E24-5919-431A-98B2-190729D37F38}"/>
          </ac:spMkLst>
        </pc:spChg>
        <pc:spChg chg="mod">
          <ac:chgData name="Alexandre de Andrade" userId="a7900b3e40a25e38" providerId="LiveId" clId="{5B6C9155-CF1C-4C56-8423-105C38EB5049}" dt="2022-05-25T20:32:06.934" v="1529"/>
          <ac:spMkLst>
            <pc:docMk/>
            <pc:sldMk cId="1388156843" sldId="294"/>
            <ac:spMk id="15" creationId="{A42FB9F9-BCC0-4FDE-A597-5DFA48685341}"/>
          </ac:spMkLst>
        </pc:spChg>
        <pc:grpChg chg="add mod">
          <ac:chgData name="Alexandre de Andrade" userId="a7900b3e40a25e38" providerId="LiveId" clId="{5B6C9155-CF1C-4C56-8423-105C38EB5049}" dt="2022-05-25T20:32:06.934" v="1529"/>
          <ac:grpSpMkLst>
            <pc:docMk/>
            <pc:sldMk cId="1388156843" sldId="294"/>
            <ac:grpSpMk id="14" creationId="{B3937344-16E1-4322-BF36-CE2EDF07A6A5}"/>
          </ac:grpSpMkLst>
        </pc:grpChg>
        <pc:picChg chg="del">
          <ac:chgData name="Alexandre de Andrade" userId="a7900b3e40a25e38" providerId="LiveId" clId="{5B6C9155-CF1C-4C56-8423-105C38EB5049}" dt="2022-05-25T19:56:09.860" v="1297" actId="478"/>
          <ac:picMkLst>
            <pc:docMk/>
            <pc:sldMk cId="1388156843" sldId="294"/>
            <ac:picMk id="3" creationId="{00000000-0000-0000-0000-000000000000}"/>
          </ac:picMkLst>
        </pc:picChg>
        <pc:picChg chg="del">
          <ac:chgData name="Alexandre de Andrade" userId="a7900b3e40a25e38" providerId="LiveId" clId="{5B6C9155-CF1C-4C56-8423-105C38EB5049}" dt="2022-05-25T19:56:09.860" v="1297" actId="478"/>
          <ac:picMkLst>
            <pc:docMk/>
            <pc:sldMk cId="1388156843" sldId="294"/>
            <ac:picMk id="4" creationId="{00000000-0000-0000-0000-000000000000}"/>
          </ac:picMkLst>
        </pc:picChg>
        <pc:picChg chg="add mod">
          <ac:chgData name="Alexandre de Andrade" userId="a7900b3e40a25e38" providerId="LiveId" clId="{5B6C9155-CF1C-4C56-8423-105C38EB5049}" dt="2022-05-25T20:32:06.934" v="1529"/>
          <ac:picMkLst>
            <pc:docMk/>
            <pc:sldMk cId="1388156843" sldId="294"/>
            <ac:picMk id="16" creationId="{02E3EDAD-F14F-482F-920D-D2558593C2CD}"/>
          </ac:picMkLst>
        </pc:picChg>
        <pc:picChg chg="del">
          <ac:chgData name="Alexandre de Andrade" userId="a7900b3e40a25e38" providerId="LiveId" clId="{5B6C9155-CF1C-4C56-8423-105C38EB5049}" dt="2022-05-25T19:56:09.860" v="1297" actId="478"/>
          <ac:picMkLst>
            <pc:docMk/>
            <pc:sldMk cId="1388156843" sldId="294"/>
            <ac:picMk id="1026" creationId="{00000000-0000-0000-0000-000000000000}"/>
          </ac:picMkLst>
        </pc:picChg>
        <pc:picChg chg="del">
          <ac:chgData name="Alexandre de Andrade" userId="a7900b3e40a25e38" providerId="LiveId" clId="{5B6C9155-CF1C-4C56-8423-105C38EB5049}" dt="2022-05-25T19:56:09.860" v="1297" actId="478"/>
          <ac:picMkLst>
            <pc:docMk/>
            <pc:sldMk cId="1388156843" sldId="294"/>
            <ac:picMk id="1027" creationId="{00000000-0000-0000-0000-000000000000}"/>
          </ac:picMkLst>
        </pc:picChg>
      </pc:sldChg>
      <pc:sldChg chg="addSp delSp modSp add del">
        <pc:chgData name="Alexandre de Andrade" userId="a7900b3e40a25e38" providerId="LiveId" clId="{5B6C9155-CF1C-4C56-8423-105C38EB5049}" dt="2022-05-25T20:32:10.021" v="1530"/>
        <pc:sldMkLst>
          <pc:docMk/>
          <pc:sldMk cId="1896613966" sldId="295"/>
        </pc:sldMkLst>
        <pc:spChg chg="del">
          <ac:chgData name="Alexandre de Andrade" userId="a7900b3e40a25e38" providerId="LiveId" clId="{5B6C9155-CF1C-4C56-8423-105C38EB5049}" dt="2022-05-25T19:56:17.171" v="1298" actId="478"/>
          <ac:spMkLst>
            <pc:docMk/>
            <pc:sldMk cId="1896613966" sldId="295"/>
            <ac:spMk id="2" creationId="{3740AEEB-2FCE-4336-B2A0-8A5A2434C80A}"/>
          </ac:spMkLst>
        </pc:spChg>
        <pc:spChg chg="add mod">
          <ac:chgData name="Alexandre de Andrade" userId="a7900b3e40a25e38" providerId="LiveId" clId="{5B6C9155-CF1C-4C56-8423-105C38EB5049}" dt="2022-05-25T20:32:10.021" v="1530"/>
          <ac:spMkLst>
            <pc:docMk/>
            <pc:sldMk cId="1896613966" sldId="295"/>
            <ac:spMk id="9" creationId="{72803BBB-6E71-4539-B960-9A70B519A578}"/>
          </ac:spMkLst>
        </pc:spChg>
        <pc:spChg chg="add mod">
          <ac:chgData name="Alexandre de Andrade" userId="a7900b3e40a25e38" providerId="LiveId" clId="{5B6C9155-CF1C-4C56-8423-105C38EB5049}" dt="2022-05-25T20:32:10.021" v="1530"/>
          <ac:spMkLst>
            <pc:docMk/>
            <pc:sldMk cId="1896613966" sldId="295"/>
            <ac:spMk id="11" creationId="{8F4D607C-9358-4BB8-956B-CB6A9A452F5D}"/>
          </ac:spMkLst>
        </pc:spChg>
        <pc:spChg chg="add mod">
          <ac:chgData name="Alexandre de Andrade" userId="a7900b3e40a25e38" providerId="LiveId" clId="{5B6C9155-CF1C-4C56-8423-105C38EB5049}" dt="2022-05-25T20:32:10.021" v="1530"/>
          <ac:spMkLst>
            <pc:docMk/>
            <pc:sldMk cId="1896613966" sldId="295"/>
            <ac:spMk id="12" creationId="{24D18CF7-46AD-48EF-8B59-14E0241BDB06}"/>
          </ac:spMkLst>
        </pc:spChg>
        <pc:spChg chg="mod">
          <ac:chgData name="Alexandre de Andrade" userId="a7900b3e40a25e38" providerId="LiveId" clId="{5B6C9155-CF1C-4C56-8423-105C38EB5049}" dt="2022-05-25T20:32:10.021" v="1530"/>
          <ac:spMkLst>
            <pc:docMk/>
            <pc:sldMk cId="1896613966" sldId="295"/>
            <ac:spMk id="15" creationId="{CBB22097-FBD8-4483-82C8-C5816F24E54C}"/>
          </ac:spMkLst>
        </pc:spChg>
        <pc:grpChg chg="add mod">
          <ac:chgData name="Alexandre de Andrade" userId="a7900b3e40a25e38" providerId="LiveId" clId="{5B6C9155-CF1C-4C56-8423-105C38EB5049}" dt="2022-05-25T20:32:10.021" v="1530"/>
          <ac:grpSpMkLst>
            <pc:docMk/>
            <pc:sldMk cId="1896613966" sldId="295"/>
            <ac:grpSpMk id="14" creationId="{20BA67B4-B129-4787-941E-9376EC75CA42}"/>
          </ac:grpSpMkLst>
        </pc:grpChg>
        <pc:picChg chg="del">
          <ac:chgData name="Alexandre de Andrade" userId="a7900b3e40a25e38" providerId="LiveId" clId="{5B6C9155-CF1C-4C56-8423-105C38EB5049}" dt="2022-05-25T19:56:17.171" v="1298" actId="478"/>
          <ac:picMkLst>
            <pc:docMk/>
            <pc:sldMk cId="1896613966" sldId="295"/>
            <ac:picMk id="3" creationId="{00000000-0000-0000-0000-000000000000}"/>
          </ac:picMkLst>
        </pc:picChg>
        <pc:picChg chg="del">
          <ac:chgData name="Alexandre de Andrade" userId="a7900b3e40a25e38" providerId="LiveId" clId="{5B6C9155-CF1C-4C56-8423-105C38EB5049}" dt="2022-05-25T19:56:17.171" v="1298" actId="478"/>
          <ac:picMkLst>
            <pc:docMk/>
            <pc:sldMk cId="1896613966" sldId="295"/>
            <ac:picMk id="4" creationId="{00000000-0000-0000-0000-000000000000}"/>
          </ac:picMkLst>
        </pc:picChg>
        <pc:picChg chg="add mod">
          <ac:chgData name="Alexandre de Andrade" userId="a7900b3e40a25e38" providerId="LiveId" clId="{5B6C9155-CF1C-4C56-8423-105C38EB5049}" dt="2022-05-25T20:32:10.021" v="1530"/>
          <ac:picMkLst>
            <pc:docMk/>
            <pc:sldMk cId="1896613966" sldId="295"/>
            <ac:picMk id="16" creationId="{AE038A42-A481-48DC-B7C4-93757CF0C909}"/>
          </ac:picMkLst>
        </pc:picChg>
        <pc:picChg chg="del">
          <ac:chgData name="Alexandre de Andrade" userId="a7900b3e40a25e38" providerId="LiveId" clId="{5B6C9155-CF1C-4C56-8423-105C38EB5049}" dt="2022-05-25T19:56:17.171" v="1298" actId="478"/>
          <ac:picMkLst>
            <pc:docMk/>
            <pc:sldMk cId="1896613966" sldId="295"/>
            <ac:picMk id="1026" creationId="{00000000-0000-0000-0000-000000000000}"/>
          </ac:picMkLst>
        </pc:picChg>
        <pc:picChg chg="del">
          <ac:chgData name="Alexandre de Andrade" userId="a7900b3e40a25e38" providerId="LiveId" clId="{5B6C9155-CF1C-4C56-8423-105C38EB5049}" dt="2022-05-25T19:56:17.171" v="1298" actId="478"/>
          <ac:picMkLst>
            <pc:docMk/>
            <pc:sldMk cId="1896613966" sldId="295"/>
            <ac:picMk id="1027" creationId="{00000000-0000-0000-0000-000000000000}"/>
          </ac:picMkLst>
        </pc:picChg>
      </pc:sldChg>
      <pc:sldChg chg="addSp delSp modSp add del">
        <pc:chgData name="Alexandre de Andrade" userId="a7900b3e40a25e38" providerId="LiveId" clId="{5B6C9155-CF1C-4C56-8423-105C38EB5049}" dt="2022-05-25T20:32:12.264" v="1531"/>
        <pc:sldMkLst>
          <pc:docMk/>
          <pc:sldMk cId="1984784940" sldId="296"/>
        </pc:sldMkLst>
        <pc:spChg chg="del">
          <ac:chgData name="Alexandre de Andrade" userId="a7900b3e40a25e38" providerId="LiveId" clId="{5B6C9155-CF1C-4C56-8423-105C38EB5049}" dt="2022-05-25T19:56:24.820" v="1299" actId="478"/>
          <ac:spMkLst>
            <pc:docMk/>
            <pc:sldMk cId="1984784940" sldId="296"/>
            <ac:spMk id="2" creationId="{3740AEEB-2FCE-4336-B2A0-8A5A2434C80A}"/>
          </ac:spMkLst>
        </pc:spChg>
        <pc:spChg chg="add mod">
          <ac:chgData name="Alexandre de Andrade" userId="a7900b3e40a25e38" providerId="LiveId" clId="{5B6C9155-CF1C-4C56-8423-105C38EB5049}" dt="2022-05-25T20:32:12.264" v="1531"/>
          <ac:spMkLst>
            <pc:docMk/>
            <pc:sldMk cId="1984784940" sldId="296"/>
            <ac:spMk id="9" creationId="{35C8E578-7941-48D6-BF7E-56AB4A68CC06}"/>
          </ac:spMkLst>
        </pc:spChg>
        <pc:spChg chg="add mod">
          <ac:chgData name="Alexandre de Andrade" userId="a7900b3e40a25e38" providerId="LiveId" clId="{5B6C9155-CF1C-4C56-8423-105C38EB5049}" dt="2022-05-25T20:32:12.264" v="1531"/>
          <ac:spMkLst>
            <pc:docMk/>
            <pc:sldMk cId="1984784940" sldId="296"/>
            <ac:spMk id="11" creationId="{E6DC3DF7-2945-4A57-A01E-063776DBA723}"/>
          </ac:spMkLst>
        </pc:spChg>
        <pc:spChg chg="add mod">
          <ac:chgData name="Alexandre de Andrade" userId="a7900b3e40a25e38" providerId="LiveId" clId="{5B6C9155-CF1C-4C56-8423-105C38EB5049}" dt="2022-05-25T20:32:12.264" v="1531"/>
          <ac:spMkLst>
            <pc:docMk/>
            <pc:sldMk cId="1984784940" sldId="296"/>
            <ac:spMk id="12" creationId="{2BD19276-381F-42A5-B53C-A5FB37EE5D90}"/>
          </ac:spMkLst>
        </pc:spChg>
        <pc:spChg chg="mod">
          <ac:chgData name="Alexandre de Andrade" userId="a7900b3e40a25e38" providerId="LiveId" clId="{5B6C9155-CF1C-4C56-8423-105C38EB5049}" dt="2022-05-25T20:32:12.264" v="1531"/>
          <ac:spMkLst>
            <pc:docMk/>
            <pc:sldMk cId="1984784940" sldId="296"/>
            <ac:spMk id="15" creationId="{8CFC6EB4-FBAE-45D2-86BB-1D344C15464B}"/>
          </ac:spMkLst>
        </pc:spChg>
        <pc:grpChg chg="add mod">
          <ac:chgData name="Alexandre de Andrade" userId="a7900b3e40a25e38" providerId="LiveId" clId="{5B6C9155-CF1C-4C56-8423-105C38EB5049}" dt="2022-05-25T20:32:12.264" v="1531"/>
          <ac:grpSpMkLst>
            <pc:docMk/>
            <pc:sldMk cId="1984784940" sldId="296"/>
            <ac:grpSpMk id="14" creationId="{7665B9B3-EDB2-47FF-83A8-C0E915269C88}"/>
          </ac:grpSpMkLst>
        </pc:grpChg>
        <pc:picChg chg="del">
          <ac:chgData name="Alexandre de Andrade" userId="a7900b3e40a25e38" providerId="LiveId" clId="{5B6C9155-CF1C-4C56-8423-105C38EB5049}" dt="2022-05-25T19:56:24.820" v="1299" actId="478"/>
          <ac:picMkLst>
            <pc:docMk/>
            <pc:sldMk cId="1984784940" sldId="296"/>
            <ac:picMk id="3" creationId="{00000000-0000-0000-0000-000000000000}"/>
          </ac:picMkLst>
        </pc:picChg>
        <pc:picChg chg="del">
          <ac:chgData name="Alexandre de Andrade" userId="a7900b3e40a25e38" providerId="LiveId" clId="{5B6C9155-CF1C-4C56-8423-105C38EB5049}" dt="2022-05-25T19:56:24.820" v="1299" actId="478"/>
          <ac:picMkLst>
            <pc:docMk/>
            <pc:sldMk cId="1984784940" sldId="296"/>
            <ac:picMk id="4" creationId="{00000000-0000-0000-0000-000000000000}"/>
          </ac:picMkLst>
        </pc:picChg>
        <pc:picChg chg="add mod">
          <ac:chgData name="Alexandre de Andrade" userId="a7900b3e40a25e38" providerId="LiveId" clId="{5B6C9155-CF1C-4C56-8423-105C38EB5049}" dt="2022-05-25T20:32:12.264" v="1531"/>
          <ac:picMkLst>
            <pc:docMk/>
            <pc:sldMk cId="1984784940" sldId="296"/>
            <ac:picMk id="16" creationId="{754BD5F0-C4E6-4785-B0C9-E157EABB226D}"/>
          </ac:picMkLst>
        </pc:picChg>
        <pc:picChg chg="del">
          <ac:chgData name="Alexandre de Andrade" userId="a7900b3e40a25e38" providerId="LiveId" clId="{5B6C9155-CF1C-4C56-8423-105C38EB5049}" dt="2022-05-25T19:56:24.820" v="1299" actId="478"/>
          <ac:picMkLst>
            <pc:docMk/>
            <pc:sldMk cId="1984784940" sldId="296"/>
            <ac:picMk id="1026" creationId="{00000000-0000-0000-0000-000000000000}"/>
          </ac:picMkLst>
        </pc:picChg>
        <pc:picChg chg="del">
          <ac:chgData name="Alexandre de Andrade" userId="a7900b3e40a25e38" providerId="LiveId" clId="{5B6C9155-CF1C-4C56-8423-105C38EB5049}" dt="2022-05-25T19:56:24.820" v="1299" actId="478"/>
          <ac:picMkLst>
            <pc:docMk/>
            <pc:sldMk cId="1984784940" sldId="296"/>
            <ac:picMk id="1027" creationId="{00000000-0000-0000-0000-000000000000}"/>
          </ac:picMkLst>
        </pc:picChg>
      </pc:sldChg>
      <pc:sldChg chg="addSp delSp modSp add del">
        <pc:chgData name="Alexandre de Andrade" userId="a7900b3e40a25e38" providerId="LiveId" clId="{5B6C9155-CF1C-4C56-8423-105C38EB5049}" dt="2022-05-25T20:32:14.271" v="1532"/>
        <pc:sldMkLst>
          <pc:docMk/>
          <pc:sldMk cId="3737303961" sldId="297"/>
        </pc:sldMkLst>
        <pc:spChg chg="del">
          <ac:chgData name="Alexandre de Andrade" userId="a7900b3e40a25e38" providerId="LiveId" clId="{5B6C9155-CF1C-4C56-8423-105C38EB5049}" dt="2022-05-25T19:56:31.434" v="1300" actId="478"/>
          <ac:spMkLst>
            <pc:docMk/>
            <pc:sldMk cId="3737303961" sldId="297"/>
            <ac:spMk id="2" creationId="{3740AEEB-2FCE-4336-B2A0-8A5A2434C80A}"/>
          </ac:spMkLst>
        </pc:spChg>
        <pc:spChg chg="add mod">
          <ac:chgData name="Alexandre de Andrade" userId="a7900b3e40a25e38" providerId="LiveId" clId="{5B6C9155-CF1C-4C56-8423-105C38EB5049}" dt="2022-05-25T20:32:14.271" v="1532"/>
          <ac:spMkLst>
            <pc:docMk/>
            <pc:sldMk cId="3737303961" sldId="297"/>
            <ac:spMk id="9" creationId="{42472B60-FB93-4A36-8647-9608CB6177E5}"/>
          </ac:spMkLst>
        </pc:spChg>
        <pc:spChg chg="add mod">
          <ac:chgData name="Alexandre de Andrade" userId="a7900b3e40a25e38" providerId="LiveId" clId="{5B6C9155-CF1C-4C56-8423-105C38EB5049}" dt="2022-05-25T20:32:14.271" v="1532"/>
          <ac:spMkLst>
            <pc:docMk/>
            <pc:sldMk cId="3737303961" sldId="297"/>
            <ac:spMk id="11" creationId="{3611E219-5F56-48CC-B7C6-E51A9FA20D02}"/>
          </ac:spMkLst>
        </pc:spChg>
        <pc:spChg chg="add mod">
          <ac:chgData name="Alexandre de Andrade" userId="a7900b3e40a25e38" providerId="LiveId" clId="{5B6C9155-CF1C-4C56-8423-105C38EB5049}" dt="2022-05-25T20:32:14.271" v="1532"/>
          <ac:spMkLst>
            <pc:docMk/>
            <pc:sldMk cId="3737303961" sldId="297"/>
            <ac:spMk id="12" creationId="{88208757-AA46-458B-BE48-8078BE63688F}"/>
          </ac:spMkLst>
        </pc:spChg>
        <pc:spChg chg="mod">
          <ac:chgData name="Alexandre de Andrade" userId="a7900b3e40a25e38" providerId="LiveId" clId="{5B6C9155-CF1C-4C56-8423-105C38EB5049}" dt="2022-05-25T20:32:14.271" v="1532"/>
          <ac:spMkLst>
            <pc:docMk/>
            <pc:sldMk cId="3737303961" sldId="297"/>
            <ac:spMk id="15" creationId="{849396AF-4DBE-47B5-A6A0-223871088CE0}"/>
          </ac:spMkLst>
        </pc:spChg>
        <pc:grpChg chg="add mod">
          <ac:chgData name="Alexandre de Andrade" userId="a7900b3e40a25e38" providerId="LiveId" clId="{5B6C9155-CF1C-4C56-8423-105C38EB5049}" dt="2022-05-25T20:32:14.271" v="1532"/>
          <ac:grpSpMkLst>
            <pc:docMk/>
            <pc:sldMk cId="3737303961" sldId="297"/>
            <ac:grpSpMk id="14" creationId="{6846F310-2B4D-4574-8D6F-F3B4C2468993}"/>
          </ac:grpSpMkLst>
        </pc:grpChg>
        <pc:picChg chg="del">
          <ac:chgData name="Alexandre de Andrade" userId="a7900b3e40a25e38" providerId="LiveId" clId="{5B6C9155-CF1C-4C56-8423-105C38EB5049}" dt="2022-05-25T19:56:31.434" v="1300" actId="478"/>
          <ac:picMkLst>
            <pc:docMk/>
            <pc:sldMk cId="3737303961" sldId="297"/>
            <ac:picMk id="3" creationId="{00000000-0000-0000-0000-000000000000}"/>
          </ac:picMkLst>
        </pc:picChg>
        <pc:picChg chg="del">
          <ac:chgData name="Alexandre de Andrade" userId="a7900b3e40a25e38" providerId="LiveId" clId="{5B6C9155-CF1C-4C56-8423-105C38EB5049}" dt="2022-05-25T19:56:31.434" v="1300" actId="478"/>
          <ac:picMkLst>
            <pc:docMk/>
            <pc:sldMk cId="3737303961" sldId="297"/>
            <ac:picMk id="4" creationId="{00000000-0000-0000-0000-000000000000}"/>
          </ac:picMkLst>
        </pc:picChg>
        <pc:picChg chg="add mod">
          <ac:chgData name="Alexandre de Andrade" userId="a7900b3e40a25e38" providerId="LiveId" clId="{5B6C9155-CF1C-4C56-8423-105C38EB5049}" dt="2022-05-25T20:32:14.271" v="1532"/>
          <ac:picMkLst>
            <pc:docMk/>
            <pc:sldMk cId="3737303961" sldId="297"/>
            <ac:picMk id="16" creationId="{8D162F1D-EC17-4797-A063-CAA0BB7BFA75}"/>
          </ac:picMkLst>
        </pc:picChg>
        <pc:picChg chg="del">
          <ac:chgData name="Alexandre de Andrade" userId="a7900b3e40a25e38" providerId="LiveId" clId="{5B6C9155-CF1C-4C56-8423-105C38EB5049}" dt="2022-05-25T19:56:31.434" v="1300" actId="478"/>
          <ac:picMkLst>
            <pc:docMk/>
            <pc:sldMk cId="3737303961" sldId="297"/>
            <ac:picMk id="1026" creationId="{00000000-0000-0000-0000-000000000000}"/>
          </ac:picMkLst>
        </pc:picChg>
        <pc:picChg chg="del">
          <ac:chgData name="Alexandre de Andrade" userId="a7900b3e40a25e38" providerId="LiveId" clId="{5B6C9155-CF1C-4C56-8423-105C38EB5049}" dt="2022-05-25T19:56:31.434" v="1300" actId="478"/>
          <ac:picMkLst>
            <pc:docMk/>
            <pc:sldMk cId="3737303961" sldId="297"/>
            <ac:picMk id="1027" creationId="{00000000-0000-0000-0000-000000000000}"/>
          </ac:picMkLst>
        </pc:picChg>
      </pc:sldChg>
      <pc:sldChg chg="addSp delSp modSp add del">
        <pc:chgData name="Alexandre de Andrade" userId="a7900b3e40a25e38" providerId="LiveId" clId="{5B6C9155-CF1C-4C56-8423-105C38EB5049}" dt="2022-05-25T20:32:19.678" v="1535"/>
        <pc:sldMkLst>
          <pc:docMk/>
          <pc:sldMk cId="1635056247" sldId="298"/>
        </pc:sldMkLst>
        <pc:spChg chg="del">
          <ac:chgData name="Alexandre de Andrade" userId="a7900b3e40a25e38" providerId="LiveId" clId="{5B6C9155-CF1C-4C56-8423-105C38EB5049}" dt="2022-05-25T19:56:53.619" v="1303" actId="478"/>
          <ac:spMkLst>
            <pc:docMk/>
            <pc:sldMk cId="1635056247" sldId="298"/>
            <ac:spMk id="2" creationId="{3740AEEB-2FCE-4336-B2A0-8A5A2434C80A}"/>
          </ac:spMkLst>
        </pc:spChg>
        <pc:spChg chg="add mod">
          <ac:chgData name="Alexandre de Andrade" userId="a7900b3e40a25e38" providerId="LiveId" clId="{5B6C9155-CF1C-4C56-8423-105C38EB5049}" dt="2022-05-25T20:32:19.678" v="1535"/>
          <ac:spMkLst>
            <pc:docMk/>
            <pc:sldMk cId="1635056247" sldId="298"/>
            <ac:spMk id="9" creationId="{AE190FAA-FB5E-4082-BB3F-3D04CB1BB8C4}"/>
          </ac:spMkLst>
        </pc:spChg>
        <pc:spChg chg="add mod">
          <ac:chgData name="Alexandre de Andrade" userId="a7900b3e40a25e38" providerId="LiveId" clId="{5B6C9155-CF1C-4C56-8423-105C38EB5049}" dt="2022-05-25T20:32:19.678" v="1535"/>
          <ac:spMkLst>
            <pc:docMk/>
            <pc:sldMk cId="1635056247" sldId="298"/>
            <ac:spMk id="11" creationId="{16AEA8FD-ADF1-4B2E-9A82-BB87666C9996}"/>
          </ac:spMkLst>
        </pc:spChg>
        <pc:spChg chg="add mod">
          <ac:chgData name="Alexandre de Andrade" userId="a7900b3e40a25e38" providerId="LiveId" clId="{5B6C9155-CF1C-4C56-8423-105C38EB5049}" dt="2022-05-25T20:32:19.678" v="1535"/>
          <ac:spMkLst>
            <pc:docMk/>
            <pc:sldMk cId="1635056247" sldId="298"/>
            <ac:spMk id="12" creationId="{531D38D6-1ECB-4EC8-ADA5-1072C91CCE3F}"/>
          </ac:spMkLst>
        </pc:spChg>
        <pc:spChg chg="mod">
          <ac:chgData name="Alexandre de Andrade" userId="a7900b3e40a25e38" providerId="LiveId" clId="{5B6C9155-CF1C-4C56-8423-105C38EB5049}" dt="2022-05-25T20:32:19.678" v="1535"/>
          <ac:spMkLst>
            <pc:docMk/>
            <pc:sldMk cId="1635056247" sldId="298"/>
            <ac:spMk id="15" creationId="{B38D2645-C9D3-46EB-9A80-F973665DF4A9}"/>
          </ac:spMkLst>
        </pc:spChg>
        <pc:grpChg chg="add mod">
          <ac:chgData name="Alexandre de Andrade" userId="a7900b3e40a25e38" providerId="LiveId" clId="{5B6C9155-CF1C-4C56-8423-105C38EB5049}" dt="2022-05-25T20:32:19.678" v="1535"/>
          <ac:grpSpMkLst>
            <pc:docMk/>
            <pc:sldMk cId="1635056247" sldId="298"/>
            <ac:grpSpMk id="14" creationId="{02321F2F-3EDF-43CD-9B23-3945A5B4D482}"/>
          </ac:grpSpMkLst>
        </pc:grpChg>
        <pc:picChg chg="del">
          <ac:chgData name="Alexandre de Andrade" userId="a7900b3e40a25e38" providerId="LiveId" clId="{5B6C9155-CF1C-4C56-8423-105C38EB5049}" dt="2022-05-25T19:56:53.619" v="1303" actId="478"/>
          <ac:picMkLst>
            <pc:docMk/>
            <pc:sldMk cId="1635056247" sldId="298"/>
            <ac:picMk id="3" creationId="{00000000-0000-0000-0000-000000000000}"/>
          </ac:picMkLst>
        </pc:picChg>
        <pc:picChg chg="del">
          <ac:chgData name="Alexandre de Andrade" userId="a7900b3e40a25e38" providerId="LiveId" clId="{5B6C9155-CF1C-4C56-8423-105C38EB5049}" dt="2022-05-25T19:56:53.619" v="1303" actId="478"/>
          <ac:picMkLst>
            <pc:docMk/>
            <pc:sldMk cId="1635056247" sldId="298"/>
            <ac:picMk id="4" creationId="{00000000-0000-0000-0000-000000000000}"/>
          </ac:picMkLst>
        </pc:picChg>
        <pc:picChg chg="add mod">
          <ac:chgData name="Alexandre de Andrade" userId="a7900b3e40a25e38" providerId="LiveId" clId="{5B6C9155-CF1C-4C56-8423-105C38EB5049}" dt="2022-05-25T20:32:19.678" v="1535"/>
          <ac:picMkLst>
            <pc:docMk/>
            <pc:sldMk cId="1635056247" sldId="298"/>
            <ac:picMk id="16" creationId="{22A433FD-4BD7-46C4-B71A-FFDBDE302914}"/>
          </ac:picMkLst>
        </pc:picChg>
        <pc:picChg chg="del">
          <ac:chgData name="Alexandre de Andrade" userId="a7900b3e40a25e38" providerId="LiveId" clId="{5B6C9155-CF1C-4C56-8423-105C38EB5049}" dt="2022-05-25T19:56:53.619" v="1303" actId="478"/>
          <ac:picMkLst>
            <pc:docMk/>
            <pc:sldMk cId="1635056247" sldId="298"/>
            <ac:picMk id="1026" creationId="{00000000-0000-0000-0000-000000000000}"/>
          </ac:picMkLst>
        </pc:picChg>
        <pc:picChg chg="del">
          <ac:chgData name="Alexandre de Andrade" userId="a7900b3e40a25e38" providerId="LiveId" clId="{5B6C9155-CF1C-4C56-8423-105C38EB5049}" dt="2022-05-25T19:56:53.619" v="1303" actId="478"/>
          <ac:picMkLst>
            <pc:docMk/>
            <pc:sldMk cId="1635056247" sldId="298"/>
            <ac:picMk id="1027" creationId="{00000000-0000-0000-0000-000000000000}"/>
          </ac:picMkLst>
        </pc:picChg>
      </pc:sldChg>
      <pc:sldChg chg="addSp delSp modSp add del">
        <pc:chgData name="Alexandre de Andrade" userId="a7900b3e40a25e38" providerId="LiveId" clId="{5B6C9155-CF1C-4C56-8423-105C38EB5049}" dt="2022-05-27T14:55:24.844" v="2478" actId="2696"/>
        <pc:sldMkLst>
          <pc:docMk/>
          <pc:sldMk cId="968423125" sldId="299"/>
        </pc:sldMkLst>
        <pc:spChg chg="del">
          <ac:chgData name="Alexandre de Andrade" userId="a7900b3e40a25e38" providerId="LiveId" clId="{5B6C9155-CF1C-4C56-8423-105C38EB5049}" dt="2022-05-25T19:56:44.388" v="1302" actId="478"/>
          <ac:spMkLst>
            <pc:docMk/>
            <pc:sldMk cId="968423125" sldId="299"/>
            <ac:spMk id="2" creationId="{3740AEEB-2FCE-4336-B2A0-8A5A2434C80A}"/>
          </ac:spMkLst>
        </pc:spChg>
        <pc:spChg chg="add mod">
          <ac:chgData name="Alexandre de Andrade" userId="a7900b3e40a25e38" providerId="LiveId" clId="{5B6C9155-CF1C-4C56-8423-105C38EB5049}" dt="2022-05-25T20:32:18.050" v="1534"/>
          <ac:spMkLst>
            <pc:docMk/>
            <pc:sldMk cId="968423125" sldId="299"/>
            <ac:spMk id="9" creationId="{B210564D-142F-42B0-9E70-39BE825129CE}"/>
          </ac:spMkLst>
        </pc:spChg>
        <pc:spChg chg="add mod">
          <ac:chgData name="Alexandre de Andrade" userId="a7900b3e40a25e38" providerId="LiveId" clId="{5B6C9155-CF1C-4C56-8423-105C38EB5049}" dt="2022-05-25T20:32:18.050" v="1534"/>
          <ac:spMkLst>
            <pc:docMk/>
            <pc:sldMk cId="968423125" sldId="299"/>
            <ac:spMk id="11" creationId="{E2250FA8-ED3B-4403-965D-8FF7EAEEAA2C}"/>
          </ac:spMkLst>
        </pc:spChg>
        <pc:spChg chg="add mod">
          <ac:chgData name="Alexandre de Andrade" userId="a7900b3e40a25e38" providerId="LiveId" clId="{5B6C9155-CF1C-4C56-8423-105C38EB5049}" dt="2022-05-25T20:32:18.050" v="1534"/>
          <ac:spMkLst>
            <pc:docMk/>
            <pc:sldMk cId="968423125" sldId="299"/>
            <ac:spMk id="12" creationId="{F424B9F0-D07B-4C38-9185-289B2C4EF743}"/>
          </ac:spMkLst>
        </pc:spChg>
        <pc:spChg chg="mod">
          <ac:chgData name="Alexandre de Andrade" userId="a7900b3e40a25e38" providerId="LiveId" clId="{5B6C9155-CF1C-4C56-8423-105C38EB5049}" dt="2022-05-25T20:32:18.050" v="1534"/>
          <ac:spMkLst>
            <pc:docMk/>
            <pc:sldMk cId="968423125" sldId="299"/>
            <ac:spMk id="15" creationId="{FE2FFF11-697C-41DC-A556-B02BA98037F5}"/>
          </ac:spMkLst>
        </pc:spChg>
        <pc:grpChg chg="add mod">
          <ac:chgData name="Alexandre de Andrade" userId="a7900b3e40a25e38" providerId="LiveId" clId="{5B6C9155-CF1C-4C56-8423-105C38EB5049}" dt="2022-05-25T20:32:18.050" v="1534"/>
          <ac:grpSpMkLst>
            <pc:docMk/>
            <pc:sldMk cId="968423125" sldId="299"/>
            <ac:grpSpMk id="14" creationId="{89AD95EB-1F04-4F5A-8C4C-A3F4177D3A17}"/>
          </ac:grpSpMkLst>
        </pc:grpChg>
        <pc:picChg chg="del">
          <ac:chgData name="Alexandre de Andrade" userId="a7900b3e40a25e38" providerId="LiveId" clId="{5B6C9155-CF1C-4C56-8423-105C38EB5049}" dt="2022-05-25T19:56:44.388" v="1302" actId="478"/>
          <ac:picMkLst>
            <pc:docMk/>
            <pc:sldMk cId="968423125" sldId="299"/>
            <ac:picMk id="3" creationId="{00000000-0000-0000-0000-000000000000}"/>
          </ac:picMkLst>
        </pc:picChg>
        <pc:picChg chg="del">
          <ac:chgData name="Alexandre de Andrade" userId="a7900b3e40a25e38" providerId="LiveId" clId="{5B6C9155-CF1C-4C56-8423-105C38EB5049}" dt="2022-05-25T19:56:44.388" v="1302" actId="478"/>
          <ac:picMkLst>
            <pc:docMk/>
            <pc:sldMk cId="968423125" sldId="299"/>
            <ac:picMk id="4" creationId="{00000000-0000-0000-0000-000000000000}"/>
          </ac:picMkLst>
        </pc:picChg>
        <pc:picChg chg="add mod">
          <ac:chgData name="Alexandre de Andrade" userId="a7900b3e40a25e38" providerId="LiveId" clId="{5B6C9155-CF1C-4C56-8423-105C38EB5049}" dt="2022-05-25T20:32:18.050" v="1534"/>
          <ac:picMkLst>
            <pc:docMk/>
            <pc:sldMk cId="968423125" sldId="299"/>
            <ac:picMk id="16" creationId="{2FF8CB67-82BB-4C2A-A757-5F2E6A5E2D6E}"/>
          </ac:picMkLst>
        </pc:picChg>
        <pc:picChg chg="del">
          <ac:chgData name="Alexandre de Andrade" userId="a7900b3e40a25e38" providerId="LiveId" clId="{5B6C9155-CF1C-4C56-8423-105C38EB5049}" dt="2022-05-25T19:56:44.388" v="1302" actId="478"/>
          <ac:picMkLst>
            <pc:docMk/>
            <pc:sldMk cId="968423125" sldId="299"/>
            <ac:picMk id="1026" creationId="{00000000-0000-0000-0000-000000000000}"/>
          </ac:picMkLst>
        </pc:picChg>
        <pc:picChg chg="del">
          <ac:chgData name="Alexandre de Andrade" userId="a7900b3e40a25e38" providerId="LiveId" clId="{5B6C9155-CF1C-4C56-8423-105C38EB5049}" dt="2022-05-25T19:56:44.388" v="1302" actId="478"/>
          <ac:picMkLst>
            <pc:docMk/>
            <pc:sldMk cId="968423125" sldId="299"/>
            <ac:picMk id="1027" creationId="{00000000-0000-0000-0000-000000000000}"/>
          </ac:picMkLst>
        </pc:picChg>
      </pc:sldChg>
      <pc:sldChg chg="addSp delSp modSp add del">
        <pc:chgData name="Alexandre de Andrade" userId="a7900b3e40a25e38" providerId="LiveId" clId="{5B6C9155-CF1C-4C56-8423-105C38EB5049}" dt="2022-05-25T20:32:16.346" v="1533"/>
        <pc:sldMkLst>
          <pc:docMk/>
          <pc:sldMk cId="1181801640" sldId="300"/>
        </pc:sldMkLst>
        <pc:spChg chg="del">
          <ac:chgData name="Alexandre de Andrade" userId="a7900b3e40a25e38" providerId="LiveId" clId="{5B6C9155-CF1C-4C56-8423-105C38EB5049}" dt="2022-05-25T19:56:37.711" v="1301" actId="478"/>
          <ac:spMkLst>
            <pc:docMk/>
            <pc:sldMk cId="1181801640" sldId="300"/>
            <ac:spMk id="2" creationId="{3740AEEB-2FCE-4336-B2A0-8A5A2434C80A}"/>
          </ac:spMkLst>
        </pc:spChg>
        <pc:spChg chg="add mod">
          <ac:chgData name="Alexandre de Andrade" userId="a7900b3e40a25e38" providerId="LiveId" clId="{5B6C9155-CF1C-4C56-8423-105C38EB5049}" dt="2022-05-25T20:32:16.346" v="1533"/>
          <ac:spMkLst>
            <pc:docMk/>
            <pc:sldMk cId="1181801640" sldId="300"/>
            <ac:spMk id="9" creationId="{0649DB05-7137-468C-90E2-FE928999118F}"/>
          </ac:spMkLst>
        </pc:spChg>
        <pc:spChg chg="add mod">
          <ac:chgData name="Alexandre de Andrade" userId="a7900b3e40a25e38" providerId="LiveId" clId="{5B6C9155-CF1C-4C56-8423-105C38EB5049}" dt="2022-05-25T20:32:16.346" v="1533"/>
          <ac:spMkLst>
            <pc:docMk/>
            <pc:sldMk cId="1181801640" sldId="300"/>
            <ac:spMk id="11" creationId="{E130D54A-ACE4-4BB5-AF83-739874705B21}"/>
          </ac:spMkLst>
        </pc:spChg>
        <pc:spChg chg="add mod">
          <ac:chgData name="Alexandre de Andrade" userId="a7900b3e40a25e38" providerId="LiveId" clId="{5B6C9155-CF1C-4C56-8423-105C38EB5049}" dt="2022-05-25T20:32:16.346" v="1533"/>
          <ac:spMkLst>
            <pc:docMk/>
            <pc:sldMk cId="1181801640" sldId="300"/>
            <ac:spMk id="12" creationId="{1BC17502-2384-41A7-8D02-C4DBC99106ED}"/>
          </ac:spMkLst>
        </pc:spChg>
        <pc:spChg chg="mod">
          <ac:chgData name="Alexandre de Andrade" userId="a7900b3e40a25e38" providerId="LiveId" clId="{5B6C9155-CF1C-4C56-8423-105C38EB5049}" dt="2022-05-25T20:32:16.346" v="1533"/>
          <ac:spMkLst>
            <pc:docMk/>
            <pc:sldMk cId="1181801640" sldId="300"/>
            <ac:spMk id="15" creationId="{F4FB68C2-49D9-4B2C-B2B7-A0A21CE9F574}"/>
          </ac:spMkLst>
        </pc:spChg>
        <pc:grpChg chg="add mod">
          <ac:chgData name="Alexandre de Andrade" userId="a7900b3e40a25e38" providerId="LiveId" clId="{5B6C9155-CF1C-4C56-8423-105C38EB5049}" dt="2022-05-25T20:32:16.346" v="1533"/>
          <ac:grpSpMkLst>
            <pc:docMk/>
            <pc:sldMk cId="1181801640" sldId="300"/>
            <ac:grpSpMk id="14" creationId="{A2AA4AB1-9286-4F2F-9489-3EE0C92D6E87}"/>
          </ac:grpSpMkLst>
        </pc:grpChg>
        <pc:picChg chg="del">
          <ac:chgData name="Alexandre de Andrade" userId="a7900b3e40a25e38" providerId="LiveId" clId="{5B6C9155-CF1C-4C56-8423-105C38EB5049}" dt="2022-05-25T19:56:37.711" v="1301" actId="478"/>
          <ac:picMkLst>
            <pc:docMk/>
            <pc:sldMk cId="1181801640" sldId="300"/>
            <ac:picMk id="3" creationId="{00000000-0000-0000-0000-000000000000}"/>
          </ac:picMkLst>
        </pc:picChg>
        <pc:picChg chg="del">
          <ac:chgData name="Alexandre de Andrade" userId="a7900b3e40a25e38" providerId="LiveId" clId="{5B6C9155-CF1C-4C56-8423-105C38EB5049}" dt="2022-05-25T19:56:37.711" v="1301" actId="478"/>
          <ac:picMkLst>
            <pc:docMk/>
            <pc:sldMk cId="1181801640" sldId="300"/>
            <ac:picMk id="4" creationId="{00000000-0000-0000-0000-000000000000}"/>
          </ac:picMkLst>
        </pc:picChg>
        <pc:picChg chg="add mod">
          <ac:chgData name="Alexandre de Andrade" userId="a7900b3e40a25e38" providerId="LiveId" clId="{5B6C9155-CF1C-4C56-8423-105C38EB5049}" dt="2022-05-25T20:32:16.346" v="1533"/>
          <ac:picMkLst>
            <pc:docMk/>
            <pc:sldMk cId="1181801640" sldId="300"/>
            <ac:picMk id="16" creationId="{DF92B6F8-B234-4E1A-8512-5AAE2CD403F6}"/>
          </ac:picMkLst>
        </pc:picChg>
        <pc:picChg chg="del">
          <ac:chgData name="Alexandre de Andrade" userId="a7900b3e40a25e38" providerId="LiveId" clId="{5B6C9155-CF1C-4C56-8423-105C38EB5049}" dt="2022-05-25T19:56:37.711" v="1301" actId="478"/>
          <ac:picMkLst>
            <pc:docMk/>
            <pc:sldMk cId="1181801640" sldId="300"/>
            <ac:picMk id="1026" creationId="{00000000-0000-0000-0000-000000000000}"/>
          </ac:picMkLst>
        </pc:picChg>
        <pc:picChg chg="del">
          <ac:chgData name="Alexandre de Andrade" userId="a7900b3e40a25e38" providerId="LiveId" clId="{5B6C9155-CF1C-4C56-8423-105C38EB5049}" dt="2022-05-25T19:56:37.711" v="1301" actId="478"/>
          <ac:picMkLst>
            <pc:docMk/>
            <pc:sldMk cId="1181801640" sldId="300"/>
            <ac:picMk id="1027" creationId="{00000000-0000-0000-0000-000000000000}"/>
          </ac:picMkLst>
        </pc:picChg>
      </pc:sldChg>
      <pc:sldChg chg="addSp delSp modSp add del mod">
        <pc:chgData name="Alexandre de Andrade" userId="a7900b3e40a25e38" providerId="LiveId" clId="{5B6C9155-CF1C-4C56-8423-105C38EB5049}" dt="2022-05-27T14:56:06.281" v="2526" actId="1076"/>
        <pc:sldMkLst>
          <pc:docMk/>
          <pc:sldMk cId="3660976296" sldId="301"/>
        </pc:sldMkLst>
        <pc:spChg chg="del">
          <ac:chgData name="Alexandre de Andrade" userId="a7900b3e40a25e38" providerId="LiveId" clId="{5B6C9155-CF1C-4C56-8423-105C38EB5049}" dt="2022-05-25T19:57:01.158" v="1304" actId="478"/>
          <ac:spMkLst>
            <pc:docMk/>
            <pc:sldMk cId="3660976296" sldId="301"/>
            <ac:spMk id="2" creationId="{3740AEEB-2FCE-4336-B2A0-8A5A2434C80A}"/>
          </ac:spMkLst>
        </pc:spChg>
        <pc:spChg chg="add mod">
          <ac:chgData name="Alexandre de Andrade" userId="a7900b3e40a25e38" providerId="LiveId" clId="{5B6C9155-CF1C-4C56-8423-105C38EB5049}" dt="2022-05-25T20:32:23.245" v="1536"/>
          <ac:spMkLst>
            <pc:docMk/>
            <pc:sldMk cId="3660976296" sldId="301"/>
            <ac:spMk id="9" creationId="{31D78CB7-0164-4307-B1E2-00B36188D05B}"/>
          </ac:spMkLst>
        </pc:spChg>
        <pc:spChg chg="add mod">
          <ac:chgData name="Alexandre de Andrade" userId="a7900b3e40a25e38" providerId="LiveId" clId="{5B6C9155-CF1C-4C56-8423-105C38EB5049}" dt="2022-05-25T20:32:23.245" v="1536"/>
          <ac:spMkLst>
            <pc:docMk/>
            <pc:sldMk cId="3660976296" sldId="301"/>
            <ac:spMk id="11" creationId="{3D6FE577-CF21-4571-8C8E-AB6E80C8042F}"/>
          </ac:spMkLst>
        </pc:spChg>
        <pc:spChg chg="add mod">
          <ac:chgData name="Alexandre de Andrade" userId="a7900b3e40a25e38" providerId="LiveId" clId="{5B6C9155-CF1C-4C56-8423-105C38EB5049}" dt="2022-05-25T20:32:23.245" v="1536"/>
          <ac:spMkLst>
            <pc:docMk/>
            <pc:sldMk cId="3660976296" sldId="301"/>
            <ac:spMk id="12" creationId="{3F905D63-AE4C-4272-876C-C81ED43687A1}"/>
          </ac:spMkLst>
        </pc:spChg>
        <pc:spChg chg="mod">
          <ac:chgData name="Alexandre de Andrade" userId="a7900b3e40a25e38" providerId="LiveId" clId="{5B6C9155-CF1C-4C56-8423-105C38EB5049}" dt="2022-05-25T20:32:23.245" v="1536"/>
          <ac:spMkLst>
            <pc:docMk/>
            <pc:sldMk cId="3660976296" sldId="301"/>
            <ac:spMk id="15" creationId="{A9C63DA2-054B-4C93-8AF2-EA0D5F5CB5C7}"/>
          </ac:spMkLst>
        </pc:spChg>
        <pc:spChg chg="add mod">
          <ac:chgData name="Alexandre de Andrade" userId="a7900b3e40a25e38" providerId="LiveId" clId="{5B6C9155-CF1C-4C56-8423-105C38EB5049}" dt="2022-05-27T14:56:06.281" v="2526" actId="1076"/>
          <ac:spMkLst>
            <pc:docMk/>
            <pc:sldMk cId="3660976296" sldId="301"/>
            <ac:spMk id="17" creationId="{872A1256-F390-4EA5-B4A6-6D1B207E4E80}"/>
          </ac:spMkLst>
        </pc:spChg>
        <pc:grpChg chg="add mod">
          <ac:chgData name="Alexandre de Andrade" userId="a7900b3e40a25e38" providerId="LiveId" clId="{5B6C9155-CF1C-4C56-8423-105C38EB5049}" dt="2022-05-25T20:32:23.245" v="1536"/>
          <ac:grpSpMkLst>
            <pc:docMk/>
            <pc:sldMk cId="3660976296" sldId="301"/>
            <ac:grpSpMk id="14" creationId="{21E650C1-B478-4E4A-B172-487F57E84E8E}"/>
          </ac:grpSpMkLst>
        </pc:grpChg>
        <pc:picChg chg="del">
          <ac:chgData name="Alexandre de Andrade" userId="a7900b3e40a25e38" providerId="LiveId" clId="{5B6C9155-CF1C-4C56-8423-105C38EB5049}" dt="2022-05-25T19:57:01.158" v="1304" actId="478"/>
          <ac:picMkLst>
            <pc:docMk/>
            <pc:sldMk cId="3660976296" sldId="301"/>
            <ac:picMk id="3" creationId="{00000000-0000-0000-0000-000000000000}"/>
          </ac:picMkLst>
        </pc:picChg>
        <pc:picChg chg="del">
          <ac:chgData name="Alexandre de Andrade" userId="a7900b3e40a25e38" providerId="LiveId" clId="{5B6C9155-CF1C-4C56-8423-105C38EB5049}" dt="2022-05-25T19:57:01.158" v="1304" actId="478"/>
          <ac:picMkLst>
            <pc:docMk/>
            <pc:sldMk cId="3660976296" sldId="301"/>
            <ac:picMk id="4" creationId="{00000000-0000-0000-0000-000000000000}"/>
          </ac:picMkLst>
        </pc:picChg>
        <pc:picChg chg="add mod">
          <ac:chgData name="Alexandre de Andrade" userId="a7900b3e40a25e38" providerId="LiveId" clId="{5B6C9155-CF1C-4C56-8423-105C38EB5049}" dt="2022-05-25T20:32:23.245" v="1536"/>
          <ac:picMkLst>
            <pc:docMk/>
            <pc:sldMk cId="3660976296" sldId="301"/>
            <ac:picMk id="16" creationId="{9494E23B-C00B-4C4B-B0F4-ACD0D8759617}"/>
          </ac:picMkLst>
        </pc:picChg>
        <pc:picChg chg="del">
          <ac:chgData name="Alexandre de Andrade" userId="a7900b3e40a25e38" providerId="LiveId" clId="{5B6C9155-CF1C-4C56-8423-105C38EB5049}" dt="2022-05-25T19:57:01.158" v="1304" actId="478"/>
          <ac:picMkLst>
            <pc:docMk/>
            <pc:sldMk cId="3660976296" sldId="301"/>
            <ac:picMk id="1026" creationId="{00000000-0000-0000-0000-000000000000}"/>
          </ac:picMkLst>
        </pc:picChg>
        <pc:picChg chg="del">
          <ac:chgData name="Alexandre de Andrade" userId="a7900b3e40a25e38" providerId="LiveId" clId="{5B6C9155-CF1C-4C56-8423-105C38EB5049}" dt="2022-05-25T19:57:01.158" v="1304" actId="478"/>
          <ac:picMkLst>
            <pc:docMk/>
            <pc:sldMk cId="3660976296" sldId="301"/>
            <ac:picMk id="1027" creationId="{00000000-0000-0000-0000-000000000000}"/>
          </ac:picMkLst>
        </pc:picChg>
      </pc:sldChg>
      <pc:sldChg chg="addSp delSp modSp add del">
        <pc:chgData name="Alexandre de Andrade" userId="a7900b3e40a25e38" providerId="LiveId" clId="{5B6C9155-CF1C-4C56-8423-105C38EB5049}" dt="2022-05-27T14:56:52.524" v="2527" actId="2696"/>
        <pc:sldMkLst>
          <pc:docMk/>
          <pc:sldMk cId="259405020" sldId="302"/>
        </pc:sldMkLst>
        <pc:spChg chg="del">
          <ac:chgData name="Alexandre de Andrade" userId="a7900b3e40a25e38" providerId="LiveId" clId="{5B6C9155-CF1C-4C56-8423-105C38EB5049}" dt="2022-05-25T19:57:20.251" v="1305" actId="478"/>
          <ac:spMkLst>
            <pc:docMk/>
            <pc:sldMk cId="259405020" sldId="302"/>
            <ac:spMk id="2" creationId="{3740AEEB-2FCE-4336-B2A0-8A5A2434C80A}"/>
          </ac:spMkLst>
        </pc:spChg>
        <pc:spChg chg="add mod">
          <ac:chgData name="Alexandre de Andrade" userId="a7900b3e40a25e38" providerId="LiveId" clId="{5B6C9155-CF1C-4C56-8423-105C38EB5049}" dt="2022-05-25T20:32:26.073" v="1537"/>
          <ac:spMkLst>
            <pc:docMk/>
            <pc:sldMk cId="259405020" sldId="302"/>
            <ac:spMk id="9" creationId="{3D7B68E0-348F-4EE4-B7BC-CEDF0C99538F}"/>
          </ac:spMkLst>
        </pc:spChg>
        <pc:spChg chg="add mod">
          <ac:chgData name="Alexandre de Andrade" userId="a7900b3e40a25e38" providerId="LiveId" clId="{5B6C9155-CF1C-4C56-8423-105C38EB5049}" dt="2022-05-25T20:32:26.073" v="1537"/>
          <ac:spMkLst>
            <pc:docMk/>
            <pc:sldMk cId="259405020" sldId="302"/>
            <ac:spMk id="11" creationId="{1541ED94-7F61-4A8C-8D24-F718601AE9C6}"/>
          </ac:spMkLst>
        </pc:spChg>
        <pc:spChg chg="add mod">
          <ac:chgData name="Alexandre de Andrade" userId="a7900b3e40a25e38" providerId="LiveId" clId="{5B6C9155-CF1C-4C56-8423-105C38EB5049}" dt="2022-05-25T20:32:26.073" v="1537"/>
          <ac:spMkLst>
            <pc:docMk/>
            <pc:sldMk cId="259405020" sldId="302"/>
            <ac:spMk id="12" creationId="{C58BF885-525F-48BD-943C-B9AA3E451B49}"/>
          </ac:spMkLst>
        </pc:spChg>
        <pc:spChg chg="mod">
          <ac:chgData name="Alexandre de Andrade" userId="a7900b3e40a25e38" providerId="LiveId" clId="{5B6C9155-CF1C-4C56-8423-105C38EB5049}" dt="2022-05-25T20:32:26.073" v="1537"/>
          <ac:spMkLst>
            <pc:docMk/>
            <pc:sldMk cId="259405020" sldId="302"/>
            <ac:spMk id="15" creationId="{B895EE49-320B-45F3-B855-5609F07809D8}"/>
          </ac:spMkLst>
        </pc:spChg>
        <pc:grpChg chg="add mod">
          <ac:chgData name="Alexandre de Andrade" userId="a7900b3e40a25e38" providerId="LiveId" clId="{5B6C9155-CF1C-4C56-8423-105C38EB5049}" dt="2022-05-25T20:32:26.073" v="1537"/>
          <ac:grpSpMkLst>
            <pc:docMk/>
            <pc:sldMk cId="259405020" sldId="302"/>
            <ac:grpSpMk id="14" creationId="{6B5297E7-10DF-40C0-A1C3-54B3B47F6B82}"/>
          </ac:grpSpMkLst>
        </pc:grpChg>
        <pc:picChg chg="del">
          <ac:chgData name="Alexandre de Andrade" userId="a7900b3e40a25e38" providerId="LiveId" clId="{5B6C9155-CF1C-4C56-8423-105C38EB5049}" dt="2022-05-25T19:57:20.251" v="1305" actId="478"/>
          <ac:picMkLst>
            <pc:docMk/>
            <pc:sldMk cId="259405020" sldId="302"/>
            <ac:picMk id="3" creationId="{00000000-0000-0000-0000-000000000000}"/>
          </ac:picMkLst>
        </pc:picChg>
        <pc:picChg chg="del">
          <ac:chgData name="Alexandre de Andrade" userId="a7900b3e40a25e38" providerId="LiveId" clId="{5B6C9155-CF1C-4C56-8423-105C38EB5049}" dt="2022-05-25T19:57:20.251" v="1305" actId="478"/>
          <ac:picMkLst>
            <pc:docMk/>
            <pc:sldMk cId="259405020" sldId="302"/>
            <ac:picMk id="4" creationId="{00000000-0000-0000-0000-000000000000}"/>
          </ac:picMkLst>
        </pc:picChg>
        <pc:picChg chg="add mod">
          <ac:chgData name="Alexandre de Andrade" userId="a7900b3e40a25e38" providerId="LiveId" clId="{5B6C9155-CF1C-4C56-8423-105C38EB5049}" dt="2022-05-25T20:32:26.073" v="1537"/>
          <ac:picMkLst>
            <pc:docMk/>
            <pc:sldMk cId="259405020" sldId="302"/>
            <ac:picMk id="16" creationId="{84E04A86-D244-4C50-983E-F6ABC5C99B23}"/>
          </ac:picMkLst>
        </pc:picChg>
        <pc:picChg chg="del">
          <ac:chgData name="Alexandre de Andrade" userId="a7900b3e40a25e38" providerId="LiveId" clId="{5B6C9155-CF1C-4C56-8423-105C38EB5049}" dt="2022-05-25T19:57:20.251" v="1305" actId="478"/>
          <ac:picMkLst>
            <pc:docMk/>
            <pc:sldMk cId="259405020" sldId="302"/>
            <ac:picMk id="1026" creationId="{00000000-0000-0000-0000-000000000000}"/>
          </ac:picMkLst>
        </pc:picChg>
        <pc:picChg chg="del">
          <ac:chgData name="Alexandre de Andrade" userId="a7900b3e40a25e38" providerId="LiveId" clId="{5B6C9155-CF1C-4C56-8423-105C38EB5049}" dt="2022-05-25T19:57:20.251" v="1305" actId="478"/>
          <ac:picMkLst>
            <pc:docMk/>
            <pc:sldMk cId="259405020" sldId="302"/>
            <ac:picMk id="1027" creationId="{00000000-0000-0000-0000-000000000000}"/>
          </ac:picMkLst>
        </pc:picChg>
      </pc:sldChg>
      <pc:sldChg chg="addSp delSp modSp add del">
        <pc:chgData name="Alexandre de Andrade" userId="a7900b3e40a25e38" providerId="LiveId" clId="{5B6C9155-CF1C-4C56-8423-105C38EB5049}" dt="2022-05-25T20:32:28.513" v="1538"/>
        <pc:sldMkLst>
          <pc:docMk/>
          <pc:sldMk cId="16428868" sldId="303"/>
        </pc:sldMkLst>
        <pc:spChg chg="del">
          <ac:chgData name="Alexandre de Andrade" userId="a7900b3e40a25e38" providerId="LiveId" clId="{5B6C9155-CF1C-4C56-8423-105C38EB5049}" dt="2022-05-25T19:57:30.274" v="1306" actId="478"/>
          <ac:spMkLst>
            <pc:docMk/>
            <pc:sldMk cId="16428868" sldId="303"/>
            <ac:spMk id="2" creationId="{3740AEEB-2FCE-4336-B2A0-8A5A2434C80A}"/>
          </ac:spMkLst>
        </pc:spChg>
        <pc:spChg chg="add mod">
          <ac:chgData name="Alexandre de Andrade" userId="a7900b3e40a25e38" providerId="LiveId" clId="{5B6C9155-CF1C-4C56-8423-105C38EB5049}" dt="2022-05-25T20:32:28.513" v="1538"/>
          <ac:spMkLst>
            <pc:docMk/>
            <pc:sldMk cId="16428868" sldId="303"/>
            <ac:spMk id="9" creationId="{9B37C53C-E988-47E8-9799-DC2706A4196D}"/>
          </ac:spMkLst>
        </pc:spChg>
        <pc:spChg chg="add mod">
          <ac:chgData name="Alexandre de Andrade" userId="a7900b3e40a25e38" providerId="LiveId" clId="{5B6C9155-CF1C-4C56-8423-105C38EB5049}" dt="2022-05-25T20:32:28.513" v="1538"/>
          <ac:spMkLst>
            <pc:docMk/>
            <pc:sldMk cId="16428868" sldId="303"/>
            <ac:spMk id="11" creationId="{6D98E530-FB7F-40C6-AB78-5BC698D552E4}"/>
          </ac:spMkLst>
        </pc:spChg>
        <pc:spChg chg="add mod">
          <ac:chgData name="Alexandre de Andrade" userId="a7900b3e40a25e38" providerId="LiveId" clId="{5B6C9155-CF1C-4C56-8423-105C38EB5049}" dt="2022-05-25T20:32:28.513" v="1538"/>
          <ac:spMkLst>
            <pc:docMk/>
            <pc:sldMk cId="16428868" sldId="303"/>
            <ac:spMk id="12" creationId="{2AA13D23-1A26-4B1A-956F-0CCFE5E64788}"/>
          </ac:spMkLst>
        </pc:spChg>
        <pc:spChg chg="mod">
          <ac:chgData name="Alexandre de Andrade" userId="a7900b3e40a25e38" providerId="LiveId" clId="{5B6C9155-CF1C-4C56-8423-105C38EB5049}" dt="2022-05-25T20:32:28.513" v="1538"/>
          <ac:spMkLst>
            <pc:docMk/>
            <pc:sldMk cId="16428868" sldId="303"/>
            <ac:spMk id="14" creationId="{4EBCD13B-2280-468F-8AB1-99C437B05486}"/>
          </ac:spMkLst>
        </pc:spChg>
        <pc:grpChg chg="add mod">
          <ac:chgData name="Alexandre de Andrade" userId="a7900b3e40a25e38" providerId="LiveId" clId="{5B6C9155-CF1C-4C56-8423-105C38EB5049}" dt="2022-05-25T20:32:28.513" v="1538"/>
          <ac:grpSpMkLst>
            <pc:docMk/>
            <pc:sldMk cId="16428868" sldId="303"/>
            <ac:grpSpMk id="13" creationId="{AF9DC4A7-ADAB-4B39-8B9C-260814AD381F}"/>
          </ac:grpSpMkLst>
        </pc:grpChg>
        <pc:picChg chg="del">
          <ac:chgData name="Alexandre de Andrade" userId="a7900b3e40a25e38" providerId="LiveId" clId="{5B6C9155-CF1C-4C56-8423-105C38EB5049}" dt="2022-05-25T19:57:30.274" v="1306" actId="478"/>
          <ac:picMkLst>
            <pc:docMk/>
            <pc:sldMk cId="16428868" sldId="303"/>
            <ac:picMk id="3" creationId="{00000000-0000-0000-0000-000000000000}"/>
          </ac:picMkLst>
        </pc:picChg>
        <pc:picChg chg="del">
          <ac:chgData name="Alexandre de Andrade" userId="a7900b3e40a25e38" providerId="LiveId" clId="{5B6C9155-CF1C-4C56-8423-105C38EB5049}" dt="2022-05-25T19:57:30.274" v="1306" actId="478"/>
          <ac:picMkLst>
            <pc:docMk/>
            <pc:sldMk cId="16428868" sldId="303"/>
            <ac:picMk id="4" creationId="{00000000-0000-0000-0000-000000000000}"/>
          </ac:picMkLst>
        </pc:picChg>
        <pc:picChg chg="add mod">
          <ac:chgData name="Alexandre de Andrade" userId="a7900b3e40a25e38" providerId="LiveId" clId="{5B6C9155-CF1C-4C56-8423-105C38EB5049}" dt="2022-05-25T20:32:28.513" v="1538"/>
          <ac:picMkLst>
            <pc:docMk/>
            <pc:sldMk cId="16428868" sldId="303"/>
            <ac:picMk id="15" creationId="{201410FE-4987-4B09-AB34-9B55D4B309EF}"/>
          </ac:picMkLst>
        </pc:picChg>
        <pc:picChg chg="del">
          <ac:chgData name="Alexandre de Andrade" userId="a7900b3e40a25e38" providerId="LiveId" clId="{5B6C9155-CF1C-4C56-8423-105C38EB5049}" dt="2022-05-25T19:57:30.274" v="1306" actId="478"/>
          <ac:picMkLst>
            <pc:docMk/>
            <pc:sldMk cId="16428868" sldId="303"/>
            <ac:picMk id="1026" creationId="{00000000-0000-0000-0000-000000000000}"/>
          </ac:picMkLst>
        </pc:picChg>
        <pc:picChg chg="del">
          <ac:chgData name="Alexandre de Andrade" userId="a7900b3e40a25e38" providerId="LiveId" clId="{5B6C9155-CF1C-4C56-8423-105C38EB5049}" dt="2022-05-25T19:57:30.274" v="1306" actId="478"/>
          <ac:picMkLst>
            <pc:docMk/>
            <pc:sldMk cId="16428868" sldId="303"/>
            <ac:picMk id="1027" creationId="{00000000-0000-0000-0000-000000000000}"/>
          </ac:picMkLst>
        </pc:picChg>
      </pc:sldChg>
      <pc:sldChg chg="addSp delSp modSp add del mod">
        <pc:chgData name="Alexandre de Andrade" userId="a7900b3e40a25e38" providerId="LiveId" clId="{5B6C9155-CF1C-4C56-8423-105C38EB5049}" dt="2022-05-30T12:18:32.505" v="3744" actId="20577"/>
        <pc:sldMkLst>
          <pc:docMk/>
          <pc:sldMk cId="1922678069" sldId="304"/>
        </pc:sldMkLst>
        <pc:spChg chg="del">
          <ac:chgData name="Alexandre de Andrade" userId="a7900b3e40a25e38" providerId="LiveId" clId="{5B6C9155-CF1C-4C56-8423-105C38EB5049}" dt="2022-05-25T19:57:36.972" v="1307" actId="478"/>
          <ac:spMkLst>
            <pc:docMk/>
            <pc:sldMk cId="1922678069" sldId="304"/>
            <ac:spMk id="2" creationId="{3740AEEB-2FCE-4336-B2A0-8A5A2434C80A}"/>
          </ac:spMkLst>
        </pc:spChg>
        <pc:spChg chg="add mod">
          <ac:chgData name="Alexandre de Andrade" userId="a7900b3e40a25e38" providerId="LiveId" clId="{5B6C9155-CF1C-4C56-8423-105C38EB5049}" dt="2022-05-25T20:32:30.333" v="1539"/>
          <ac:spMkLst>
            <pc:docMk/>
            <pc:sldMk cId="1922678069" sldId="304"/>
            <ac:spMk id="9" creationId="{976F2613-5C77-40AD-91EE-95B6E00E41F7}"/>
          </ac:spMkLst>
        </pc:spChg>
        <pc:spChg chg="add mod">
          <ac:chgData name="Alexandre de Andrade" userId="a7900b3e40a25e38" providerId="LiveId" clId="{5B6C9155-CF1C-4C56-8423-105C38EB5049}" dt="2022-05-25T20:32:30.333" v="1539"/>
          <ac:spMkLst>
            <pc:docMk/>
            <pc:sldMk cId="1922678069" sldId="304"/>
            <ac:spMk id="11" creationId="{914E38C0-93FB-4669-AA50-5DD58459A2DD}"/>
          </ac:spMkLst>
        </pc:spChg>
        <pc:spChg chg="add mod">
          <ac:chgData name="Alexandre de Andrade" userId="a7900b3e40a25e38" providerId="LiveId" clId="{5B6C9155-CF1C-4C56-8423-105C38EB5049}" dt="2022-05-25T20:32:30.333" v="1539"/>
          <ac:spMkLst>
            <pc:docMk/>
            <pc:sldMk cId="1922678069" sldId="304"/>
            <ac:spMk id="12" creationId="{40C47446-9063-44C9-A367-6324AED2763A}"/>
          </ac:spMkLst>
        </pc:spChg>
        <pc:spChg chg="mod">
          <ac:chgData name="Alexandre de Andrade" userId="a7900b3e40a25e38" providerId="LiveId" clId="{5B6C9155-CF1C-4C56-8423-105C38EB5049}" dt="2022-05-30T12:18:32.505" v="3744" actId="20577"/>
          <ac:spMkLst>
            <pc:docMk/>
            <pc:sldMk cId="1922678069" sldId="304"/>
            <ac:spMk id="13" creationId="{270DC27A-1244-460F-9D17-642BC4CAAE0C}"/>
          </ac:spMkLst>
        </pc:spChg>
        <pc:spChg chg="mod">
          <ac:chgData name="Alexandre de Andrade" userId="a7900b3e40a25e38" providerId="LiveId" clId="{5B6C9155-CF1C-4C56-8423-105C38EB5049}" dt="2022-05-25T20:32:30.333" v="1539"/>
          <ac:spMkLst>
            <pc:docMk/>
            <pc:sldMk cId="1922678069" sldId="304"/>
            <ac:spMk id="15" creationId="{11042675-7284-4703-9ED1-E2DFF4F33C00}"/>
          </ac:spMkLst>
        </pc:spChg>
        <pc:spChg chg="add mod">
          <ac:chgData name="Alexandre de Andrade" userId="a7900b3e40a25e38" providerId="LiveId" clId="{5B6C9155-CF1C-4C56-8423-105C38EB5049}" dt="2022-05-27T14:57:11.910" v="2546" actId="1035"/>
          <ac:spMkLst>
            <pc:docMk/>
            <pc:sldMk cId="1922678069" sldId="304"/>
            <ac:spMk id="17" creationId="{F0E79B77-6A89-43CF-95B3-72033C57582C}"/>
          </ac:spMkLst>
        </pc:spChg>
        <pc:spChg chg="add mod">
          <ac:chgData name="Alexandre de Andrade" userId="a7900b3e40a25e38" providerId="LiveId" clId="{5B6C9155-CF1C-4C56-8423-105C38EB5049}" dt="2022-05-27T14:57:11.910" v="2546" actId="1035"/>
          <ac:spMkLst>
            <pc:docMk/>
            <pc:sldMk cId="1922678069" sldId="304"/>
            <ac:spMk id="18" creationId="{6006727E-03DE-4A1B-BFB8-5C8BD60CCD2E}"/>
          </ac:spMkLst>
        </pc:spChg>
        <pc:spChg chg="add mod">
          <ac:chgData name="Alexandre de Andrade" userId="a7900b3e40a25e38" providerId="LiveId" clId="{5B6C9155-CF1C-4C56-8423-105C38EB5049}" dt="2022-05-27T14:57:11.910" v="2546" actId="1035"/>
          <ac:spMkLst>
            <pc:docMk/>
            <pc:sldMk cId="1922678069" sldId="304"/>
            <ac:spMk id="19" creationId="{6D7F7730-8BDF-446B-8617-8B7344D0C66C}"/>
          </ac:spMkLst>
        </pc:spChg>
        <pc:spChg chg="mod">
          <ac:chgData name="Alexandre de Andrade" userId="a7900b3e40a25e38" providerId="LiveId" clId="{5B6C9155-CF1C-4C56-8423-105C38EB5049}" dt="2022-05-25T20:32:32.767" v="1540"/>
          <ac:spMkLst>
            <pc:docMk/>
            <pc:sldMk cId="1922678069" sldId="304"/>
            <ac:spMk id="21" creationId="{884C113C-C856-49EF-A39D-30FEDA3F2786}"/>
          </ac:spMkLst>
        </pc:spChg>
        <pc:grpChg chg="add mod">
          <ac:chgData name="Alexandre de Andrade" userId="a7900b3e40a25e38" providerId="LiveId" clId="{5B6C9155-CF1C-4C56-8423-105C38EB5049}" dt="2022-05-25T20:32:30.333" v="1539"/>
          <ac:grpSpMkLst>
            <pc:docMk/>
            <pc:sldMk cId="1922678069" sldId="304"/>
            <ac:grpSpMk id="14" creationId="{C37A2543-B44E-4E75-BDB8-75F576ABDAF7}"/>
          </ac:grpSpMkLst>
        </pc:grpChg>
        <pc:grpChg chg="add mod">
          <ac:chgData name="Alexandre de Andrade" userId="a7900b3e40a25e38" providerId="LiveId" clId="{5B6C9155-CF1C-4C56-8423-105C38EB5049}" dt="2022-05-27T14:57:11.910" v="2546" actId="1035"/>
          <ac:grpSpMkLst>
            <pc:docMk/>
            <pc:sldMk cId="1922678069" sldId="304"/>
            <ac:grpSpMk id="20" creationId="{4FEBF8A4-2D9A-4AF8-B43C-C7D4E4170726}"/>
          </ac:grpSpMkLst>
        </pc:grpChg>
        <pc:picChg chg="del">
          <ac:chgData name="Alexandre de Andrade" userId="a7900b3e40a25e38" providerId="LiveId" clId="{5B6C9155-CF1C-4C56-8423-105C38EB5049}" dt="2022-05-25T19:57:36.972" v="1307" actId="478"/>
          <ac:picMkLst>
            <pc:docMk/>
            <pc:sldMk cId="1922678069" sldId="304"/>
            <ac:picMk id="3" creationId="{00000000-0000-0000-0000-000000000000}"/>
          </ac:picMkLst>
        </pc:picChg>
        <pc:picChg chg="del">
          <ac:chgData name="Alexandre de Andrade" userId="a7900b3e40a25e38" providerId="LiveId" clId="{5B6C9155-CF1C-4C56-8423-105C38EB5049}" dt="2022-05-25T19:57:36.972" v="1307" actId="478"/>
          <ac:picMkLst>
            <pc:docMk/>
            <pc:sldMk cId="1922678069" sldId="304"/>
            <ac:picMk id="4" creationId="{00000000-0000-0000-0000-000000000000}"/>
          </ac:picMkLst>
        </pc:picChg>
        <pc:picChg chg="add mod">
          <ac:chgData name="Alexandre de Andrade" userId="a7900b3e40a25e38" providerId="LiveId" clId="{5B6C9155-CF1C-4C56-8423-105C38EB5049}" dt="2022-05-25T20:32:30.333" v="1539"/>
          <ac:picMkLst>
            <pc:docMk/>
            <pc:sldMk cId="1922678069" sldId="304"/>
            <ac:picMk id="16" creationId="{873BE33C-D669-4927-BD51-2710ABA86658}"/>
          </ac:picMkLst>
        </pc:picChg>
        <pc:picChg chg="add mod">
          <ac:chgData name="Alexandre de Andrade" userId="a7900b3e40a25e38" providerId="LiveId" clId="{5B6C9155-CF1C-4C56-8423-105C38EB5049}" dt="2022-05-27T14:57:11.910" v="2546" actId="1035"/>
          <ac:picMkLst>
            <pc:docMk/>
            <pc:sldMk cId="1922678069" sldId="304"/>
            <ac:picMk id="22" creationId="{18FAC565-A017-459B-B663-0306BDBA860D}"/>
          </ac:picMkLst>
        </pc:picChg>
        <pc:picChg chg="del">
          <ac:chgData name="Alexandre de Andrade" userId="a7900b3e40a25e38" providerId="LiveId" clId="{5B6C9155-CF1C-4C56-8423-105C38EB5049}" dt="2022-05-25T19:57:36.972" v="1307" actId="478"/>
          <ac:picMkLst>
            <pc:docMk/>
            <pc:sldMk cId="1922678069" sldId="304"/>
            <ac:picMk id="1026" creationId="{00000000-0000-0000-0000-000000000000}"/>
          </ac:picMkLst>
        </pc:picChg>
        <pc:picChg chg="del">
          <ac:chgData name="Alexandre de Andrade" userId="a7900b3e40a25e38" providerId="LiveId" clId="{5B6C9155-CF1C-4C56-8423-105C38EB5049}" dt="2022-05-25T19:57:36.972" v="1307" actId="478"/>
          <ac:picMkLst>
            <pc:docMk/>
            <pc:sldMk cId="1922678069" sldId="304"/>
            <ac:picMk id="1027" creationId="{00000000-0000-0000-0000-000000000000}"/>
          </ac:picMkLst>
        </pc:picChg>
      </pc:sldChg>
      <pc:sldChg chg="addSp delSp modSp add del">
        <pc:chgData name="Alexandre de Andrade" userId="a7900b3e40a25e38" providerId="LiveId" clId="{5B6C9155-CF1C-4C56-8423-105C38EB5049}" dt="2022-05-27T14:57:39.244" v="2547" actId="2696"/>
        <pc:sldMkLst>
          <pc:docMk/>
          <pc:sldMk cId="1339852785" sldId="306"/>
        </pc:sldMkLst>
        <pc:spChg chg="del">
          <ac:chgData name="Alexandre de Andrade" userId="a7900b3e40a25e38" providerId="LiveId" clId="{5B6C9155-CF1C-4C56-8423-105C38EB5049}" dt="2022-05-25T19:57:43.809" v="1308" actId="478"/>
          <ac:spMkLst>
            <pc:docMk/>
            <pc:sldMk cId="1339852785" sldId="306"/>
            <ac:spMk id="2" creationId="{3740AEEB-2FCE-4336-B2A0-8A5A2434C80A}"/>
          </ac:spMkLst>
        </pc:spChg>
        <pc:spChg chg="add mod">
          <ac:chgData name="Alexandre de Andrade" userId="a7900b3e40a25e38" providerId="LiveId" clId="{5B6C9155-CF1C-4C56-8423-105C38EB5049}" dt="2022-05-25T20:32:35.573" v="1541"/>
          <ac:spMkLst>
            <pc:docMk/>
            <pc:sldMk cId="1339852785" sldId="306"/>
            <ac:spMk id="9" creationId="{40C29994-BD38-40C8-B4A3-39F91C2DF684}"/>
          </ac:spMkLst>
        </pc:spChg>
        <pc:spChg chg="add mod">
          <ac:chgData name="Alexandre de Andrade" userId="a7900b3e40a25e38" providerId="LiveId" clId="{5B6C9155-CF1C-4C56-8423-105C38EB5049}" dt="2022-05-25T20:32:35.573" v="1541"/>
          <ac:spMkLst>
            <pc:docMk/>
            <pc:sldMk cId="1339852785" sldId="306"/>
            <ac:spMk id="11" creationId="{0E7C9A77-D34B-44FD-B159-6046DD9CC1D6}"/>
          </ac:spMkLst>
        </pc:spChg>
        <pc:spChg chg="add mod">
          <ac:chgData name="Alexandre de Andrade" userId="a7900b3e40a25e38" providerId="LiveId" clId="{5B6C9155-CF1C-4C56-8423-105C38EB5049}" dt="2022-05-25T20:32:35.573" v="1541"/>
          <ac:spMkLst>
            <pc:docMk/>
            <pc:sldMk cId="1339852785" sldId="306"/>
            <ac:spMk id="12" creationId="{E32F0B71-DE69-49C4-8747-0DD45819158C}"/>
          </ac:spMkLst>
        </pc:spChg>
        <pc:spChg chg="mod">
          <ac:chgData name="Alexandre de Andrade" userId="a7900b3e40a25e38" providerId="LiveId" clId="{5B6C9155-CF1C-4C56-8423-105C38EB5049}" dt="2022-05-25T20:32:35.573" v="1541"/>
          <ac:spMkLst>
            <pc:docMk/>
            <pc:sldMk cId="1339852785" sldId="306"/>
            <ac:spMk id="15" creationId="{02FA5B99-44D6-4B03-B9D8-C4E242CE328E}"/>
          </ac:spMkLst>
        </pc:spChg>
        <pc:grpChg chg="add mod">
          <ac:chgData name="Alexandre de Andrade" userId="a7900b3e40a25e38" providerId="LiveId" clId="{5B6C9155-CF1C-4C56-8423-105C38EB5049}" dt="2022-05-25T20:32:35.573" v="1541"/>
          <ac:grpSpMkLst>
            <pc:docMk/>
            <pc:sldMk cId="1339852785" sldId="306"/>
            <ac:grpSpMk id="14" creationId="{EC8B9E20-EAD3-4FC5-9E4D-A6C2E2AED6EB}"/>
          </ac:grpSpMkLst>
        </pc:grpChg>
        <pc:picChg chg="del">
          <ac:chgData name="Alexandre de Andrade" userId="a7900b3e40a25e38" providerId="LiveId" clId="{5B6C9155-CF1C-4C56-8423-105C38EB5049}" dt="2022-05-25T19:57:43.809" v="1308" actId="478"/>
          <ac:picMkLst>
            <pc:docMk/>
            <pc:sldMk cId="1339852785" sldId="306"/>
            <ac:picMk id="3" creationId="{00000000-0000-0000-0000-000000000000}"/>
          </ac:picMkLst>
        </pc:picChg>
        <pc:picChg chg="del">
          <ac:chgData name="Alexandre de Andrade" userId="a7900b3e40a25e38" providerId="LiveId" clId="{5B6C9155-CF1C-4C56-8423-105C38EB5049}" dt="2022-05-25T19:57:43.809" v="1308" actId="478"/>
          <ac:picMkLst>
            <pc:docMk/>
            <pc:sldMk cId="1339852785" sldId="306"/>
            <ac:picMk id="4" creationId="{00000000-0000-0000-0000-000000000000}"/>
          </ac:picMkLst>
        </pc:picChg>
        <pc:picChg chg="add mod">
          <ac:chgData name="Alexandre de Andrade" userId="a7900b3e40a25e38" providerId="LiveId" clId="{5B6C9155-CF1C-4C56-8423-105C38EB5049}" dt="2022-05-25T20:32:35.573" v="1541"/>
          <ac:picMkLst>
            <pc:docMk/>
            <pc:sldMk cId="1339852785" sldId="306"/>
            <ac:picMk id="16" creationId="{1F427A1B-3C62-487D-B7A3-B5BAD1659C7A}"/>
          </ac:picMkLst>
        </pc:picChg>
        <pc:picChg chg="del">
          <ac:chgData name="Alexandre de Andrade" userId="a7900b3e40a25e38" providerId="LiveId" clId="{5B6C9155-CF1C-4C56-8423-105C38EB5049}" dt="2022-05-25T19:57:43.809" v="1308" actId="478"/>
          <ac:picMkLst>
            <pc:docMk/>
            <pc:sldMk cId="1339852785" sldId="306"/>
            <ac:picMk id="1026" creationId="{00000000-0000-0000-0000-000000000000}"/>
          </ac:picMkLst>
        </pc:picChg>
        <pc:picChg chg="del">
          <ac:chgData name="Alexandre de Andrade" userId="a7900b3e40a25e38" providerId="LiveId" clId="{5B6C9155-CF1C-4C56-8423-105C38EB5049}" dt="2022-05-25T19:57:43.809" v="1308" actId="478"/>
          <ac:picMkLst>
            <pc:docMk/>
            <pc:sldMk cId="1339852785" sldId="306"/>
            <ac:picMk id="1027" creationId="{00000000-0000-0000-0000-000000000000}"/>
          </ac:picMkLst>
        </pc:picChg>
      </pc:sldChg>
      <pc:sldChg chg="addSp delSp modSp add del mod">
        <pc:chgData name="Alexandre de Andrade" userId="a7900b3e40a25e38" providerId="LiveId" clId="{5B6C9155-CF1C-4C56-8423-105C38EB5049}" dt="2022-05-30T12:34:17.431" v="3766" actId="1076"/>
        <pc:sldMkLst>
          <pc:docMk/>
          <pc:sldMk cId="3905882091" sldId="307"/>
        </pc:sldMkLst>
        <pc:spChg chg="del">
          <ac:chgData name="Alexandre de Andrade" userId="a7900b3e40a25e38" providerId="LiveId" clId="{5B6C9155-CF1C-4C56-8423-105C38EB5049}" dt="2022-05-25T19:57:49.649" v="1309" actId="478"/>
          <ac:spMkLst>
            <pc:docMk/>
            <pc:sldMk cId="3905882091" sldId="307"/>
            <ac:spMk id="2" creationId="{3740AEEB-2FCE-4336-B2A0-8A5A2434C80A}"/>
          </ac:spMkLst>
        </pc:spChg>
        <pc:spChg chg="mod">
          <ac:chgData name="Alexandre de Andrade" userId="a7900b3e40a25e38" providerId="LiveId" clId="{5B6C9155-CF1C-4C56-8423-105C38EB5049}" dt="2022-05-30T12:33:58.197" v="3758" actId="1036"/>
          <ac:spMkLst>
            <pc:docMk/>
            <pc:sldMk cId="3905882091" sldId="307"/>
            <ac:spMk id="5" creationId="{37E2A850-5F79-4679-9C7A-C551157217FD}"/>
          </ac:spMkLst>
        </pc:spChg>
        <pc:spChg chg="mod">
          <ac:chgData name="Alexandre de Andrade" userId="a7900b3e40a25e38" providerId="LiveId" clId="{5B6C9155-CF1C-4C56-8423-105C38EB5049}" dt="2022-05-30T12:33:51.589" v="3752" actId="1076"/>
          <ac:spMkLst>
            <pc:docMk/>
            <pc:sldMk cId="3905882091" sldId="307"/>
            <ac:spMk id="13" creationId="{270DC27A-1244-460F-9D17-642BC4CAAE0C}"/>
          </ac:spMkLst>
        </pc:spChg>
        <pc:spChg chg="mod">
          <ac:chgData name="Alexandre de Andrade" userId="a7900b3e40a25e38" providerId="LiveId" clId="{5B6C9155-CF1C-4C56-8423-105C38EB5049}" dt="2022-05-30T12:34:03.624" v="3759" actId="1076"/>
          <ac:spMkLst>
            <pc:docMk/>
            <pc:sldMk cId="3905882091" sldId="307"/>
            <ac:spMk id="14" creationId="{17877C40-86DD-4290-A961-83F5248AE9FF}"/>
          </ac:spMkLst>
        </pc:spChg>
        <pc:spChg chg="mod">
          <ac:chgData name="Alexandre de Andrade" userId="a7900b3e40a25e38" providerId="LiveId" clId="{5B6C9155-CF1C-4C56-8423-105C38EB5049}" dt="2022-05-30T12:34:08.488" v="3760" actId="1076"/>
          <ac:spMkLst>
            <pc:docMk/>
            <pc:sldMk cId="3905882091" sldId="307"/>
            <ac:spMk id="15" creationId="{DA10E574-0FC8-44C4-A702-94123A3EBA57}"/>
          </ac:spMkLst>
        </pc:spChg>
        <pc:spChg chg="add mod">
          <ac:chgData name="Alexandre de Andrade" userId="a7900b3e40a25e38" providerId="LiveId" clId="{5B6C9155-CF1C-4C56-8423-105C38EB5049}" dt="2022-05-25T20:32:37.549" v="1542"/>
          <ac:spMkLst>
            <pc:docMk/>
            <pc:sldMk cId="3905882091" sldId="307"/>
            <ac:spMk id="16" creationId="{D352C92C-3851-4216-9FD5-963C0F65A125}"/>
          </ac:spMkLst>
        </pc:spChg>
        <pc:spChg chg="add mod">
          <ac:chgData name="Alexandre de Andrade" userId="a7900b3e40a25e38" providerId="LiveId" clId="{5B6C9155-CF1C-4C56-8423-105C38EB5049}" dt="2022-05-25T20:32:37.549" v="1542"/>
          <ac:spMkLst>
            <pc:docMk/>
            <pc:sldMk cId="3905882091" sldId="307"/>
            <ac:spMk id="17" creationId="{E41D9BCC-3D22-4FB7-AF84-778E7C765966}"/>
          </ac:spMkLst>
        </pc:spChg>
        <pc:spChg chg="add mod">
          <ac:chgData name="Alexandre de Andrade" userId="a7900b3e40a25e38" providerId="LiveId" clId="{5B6C9155-CF1C-4C56-8423-105C38EB5049}" dt="2022-05-25T20:32:37.549" v="1542"/>
          <ac:spMkLst>
            <pc:docMk/>
            <pc:sldMk cId="3905882091" sldId="307"/>
            <ac:spMk id="18" creationId="{BBDF6016-1E04-42B5-B9F9-CBFA94A219B1}"/>
          </ac:spMkLst>
        </pc:spChg>
        <pc:spChg chg="mod">
          <ac:chgData name="Alexandre de Andrade" userId="a7900b3e40a25e38" providerId="LiveId" clId="{5B6C9155-CF1C-4C56-8423-105C38EB5049}" dt="2022-05-25T20:32:37.549" v="1542"/>
          <ac:spMkLst>
            <pc:docMk/>
            <pc:sldMk cId="3905882091" sldId="307"/>
            <ac:spMk id="20" creationId="{EAC5C495-8E7A-46E2-BA5C-A3DF0DDEA05A}"/>
          </ac:spMkLst>
        </pc:spChg>
        <pc:grpChg chg="add mod">
          <ac:chgData name="Alexandre de Andrade" userId="a7900b3e40a25e38" providerId="LiveId" clId="{5B6C9155-CF1C-4C56-8423-105C38EB5049}" dt="2022-05-25T20:32:37.549" v="1542"/>
          <ac:grpSpMkLst>
            <pc:docMk/>
            <pc:sldMk cId="3905882091" sldId="307"/>
            <ac:grpSpMk id="19" creationId="{9893CB5B-1301-4412-860C-D01E7666A6BE}"/>
          </ac:grpSpMkLst>
        </pc:grpChg>
        <pc:picChg chg="del">
          <ac:chgData name="Alexandre de Andrade" userId="a7900b3e40a25e38" providerId="LiveId" clId="{5B6C9155-CF1C-4C56-8423-105C38EB5049}" dt="2022-05-25T19:57:49.649" v="1309" actId="478"/>
          <ac:picMkLst>
            <pc:docMk/>
            <pc:sldMk cId="3905882091" sldId="307"/>
            <ac:picMk id="3" creationId="{00000000-0000-0000-0000-000000000000}"/>
          </ac:picMkLst>
        </pc:picChg>
        <pc:picChg chg="del">
          <ac:chgData name="Alexandre de Andrade" userId="a7900b3e40a25e38" providerId="LiveId" clId="{5B6C9155-CF1C-4C56-8423-105C38EB5049}" dt="2022-05-25T19:57:49.649" v="1309" actId="478"/>
          <ac:picMkLst>
            <pc:docMk/>
            <pc:sldMk cId="3905882091" sldId="307"/>
            <ac:picMk id="4" creationId="{00000000-0000-0000-0000-000000000000}"/>
          </ac:picMkLst>
        </pc:picChg>
        <pc:picChg chg="mod">
          <ac:chgData name="Alexandre de Andrade" userId="a7900b3e40a25e38" providerId="LiveId" clId="{5B6C9155-CF1C-4C56-8423-105C38EB5049}" dt="2022-05-30T12:34:17.431" v="3766" actId="1076"/>
          <ac:picMkLst>
            <pc:docMk/>
            <pc:sldMk cId="3905882091" sldId="307"/>
            <ac:picMk id="9" creationId="{2BB7A60F-8468-4C98-A02C-BED6104310F0}"/>
          </ac:picMkLst>
        </pc:picChg>
        <pc:picChg chg="mod">
          <ac:chgData name="Alexandre de Andrade" userId="a7900b3e40a25e38" providerId="LiveId" clId="{5B6C9155-CF1C-4C56-8423-105C38EB5049}" dt="2022-05-30T12:34:17.431" v="3766" actId="1076"/>
          <ac:picMkLst>
            <pc:docMk/>
            <pc:sldMk cId="3905882091" sldId="307"/>
            <ac:picMk id="11" creationId="{D06D2FA1-27E2-45D6-976C-3F39AD872454}"/>
          </ac:picMkLst>
        </pc:picChg>
        <pc:picChg chg="mod">
          <ac:chgData name="Alexandre de Andrade" userId="a7900b3e40a25e38" providerId="LiveId" clId="{5B6C9155-CF1C-4C56-8423-105C38EB5049}" dt="2022-05-30T12:34:17.431" v="3766" actId="1076"/>
          <ac:picMkLst>
            <pc:docMk/>
            <pc:sldMk cId="3905882091" sldId="307"/>
            <ac:picMk id="12" creationId="{8468D0E5-3C42-4B36-B04E-8D1A39356DE9}"/>
          </ac:picMkLst>
        </pc:picChg>
        <pc:picChg chg="add mod">
          <ac:chgData name="Alexandre de Andrade" userId="a7900b3e40a25e38" providerId="LiveId" clId="{5B6C9155-CF1C-4C56-8423-105C38EB5049}" dt="2022-05-25T20:32:37.549" v="1542"/>
          <ac:picMkLst>
            <pc:docMk/>
            <pc:sldMk cId="3905882091" sldId="307"/>
            <ac:picMk id="21" creationId="{34723BF1-9868-4930-BD3C-F61BEE22AAE3}"/>
          </ac:picMkLst>
        </pc:picChg>
        <pc:picChg chg="del">
          <ac:chgData name="Alexandre de Andrade" userId="a7900b3e40a25e38" providerId="LiveId" clId="{5B6C9155-CF1C-4C56-8423-105C38EB5049}" dt="2022-05-25T19:57:49.649" v="1309" actId="478"/>
          <ac:picMkLst>
            <pc:docMk/>
            <pc:sldMk cId="3905882091" sldId="307"/>
            <ac:picMk id="1026" creationId="{00000000-0000-0000-0000-000000000000}"/>
          </ac:picMkLst>
        </pc:picChg>
        <pc:picChg chg="del">
          <ac:chgData name="Alexandre de Andrade" userId="a7900b3e40a25e38" providerId="LiveId" clId="{5B6C9155-CF1C-4C56-8423-105C38EB5049}" dt="2022-05-25T19:57:49.649" v="1309" actId="478"/>
          <ac:picMkLst>
            <pc:docMk/>
            <pc:sldMk cId="3905882091" sldId="307"/>
            <ac:picMk id="1027" creationId="{00000000-0000-0000-0000-000000000000}"/>
          </ac:picMkLst>
        </pc:picChg>
      </pc:sldChg>
      <pc:sldChg chg="addSp delSp modSp add del mod">
        <pc:chgData name="Alexandre de Andrade" userId="a7900b3e40a25e38" providerId="LiveId" clId="{5B6C9155-CF1C-4C56-8423-105C38EB5049}" dt="2022-05-27T15:10:34.007" v="2757" actId="5793"/>
        <pc:sldMkLst>
          <pc:docMk/>
          <pc:sldMk cId="82956348" sldId="308"/>
        </pc:sldMkLst>
        <pc:spChg chg="del">
          <ac:chgData name="Alexandre de Andrade" userId="a7900b3e40a25e38" providerId="LiveId" clId="{5B6C9155-CF1C-4C56-8423-105C38EB5049}" dt="2022-05-25T19:58:11.488" v="1312" actId="478"/>
          <ac:spMkLst>
            <pc:docMk/>
            <pc:sldMk cId="82956348" sldId="308"/>
            <ac:spMk id="2" creationId="{3740AEEB-2FCE-4336-B2A0-8A5A2434C80A}"/>
          </ac:spMkLst>
        </pc:spChg>
        <pc:spChg chg="add mod">
          <ac:chgData name="Alexandre de Andrade" userId="a7900b3e40a25e38" providerId="LiveId" clId="{5B6C9155-CF1C-4C56-8423-105C38EB5049}" dt="2022-05-25T20:32:53.239" v="1545"/>
          <ac:spMkLst>
            <pc:docMk/>
            <pc:sldMk cId="82956348" sldId="308"/>
            <ac:spMk id="9" creationId="{7453125B-1587-4FDE-9E66-D5BE11726847}"/>
          </ac:spMkLst>
        </pc:spChg>
        <pc:spChg chg="add mod">
          <ac:chgData name="Alexandre de Andrade" userId="a7900b3e40a25e38" providerId="LiveId" clId="{5B6C9155-CF1C-4C56-8423-105C38EB5049}" dt="2022-05-25T20:32:53.239" v="1545"/>
          <ac:spMkLst>
            <pc:docMk/>
            <pc:sldMk cId="82956348" sldId="308"/>
            <ac:spMk id="11" creationId="{5307ED38-92FA-4E86-9AFD-DE324A525FD3}"/>
          </ac:spMkLst>
        </pc:spChg>
        <pc:spChg chg="add mod">
          <ac:chgData name="Alexandre de Andrade" userId="a7900b3e40a25e38" providerId="LiveId" clId="{5B6C9155-CF1C-4C56-8423-105C38EB5049}" dt="2022-05-25T20:32:53.239" v="1545"/>
          <ac:spMkLst>
            <pc:docMk/>
            <pc:sldMk cId="82956348" sldId="308"/>
            <ac:spMk id="12" creationId="{5981DD84-C093-4A6E-B597-73CF1974B37A}"/>
          </ac:spMkLst>
        </pc:spChg>
        <pc:spChg chg="mod">
          <ac:chgData name="Alexandre de Andrade" userId="a7900b3e40a25e38" providerId="LiveId" clId="{5B6C9155-CF1C-4C56-8423-105C38EB5049}" dt="2022-05-27T15:10:34.007" v="2757" actId="5793"/>
          <ac:spMkLst>
            <pc:docMk/>
            <pc:sldMk cId="82956348" sldId="308"/>
            <ac:spMk id="13" creationId="{270DC27A-1244-460F-9D17-642BC4CAAE0C}"/>
          </ac:spMkLst>
        </pc:spChg>
        <pc:spChg chg="mod">
          <ac:chgData name="Alexandre de Andrade" userId="a7900b3e40a25e38" providerId="LiveId" clId="{5B6C9155-CF1C-4C56-8423-105C38EB5049}" dt="2022-05-25T20:32:53.239" v="1545"/>
          <ac:spMkLst>
            <pc:docMk/>
            <pc:sldMk cId="82956348" sldId="308"/>
            <ac:spMk id="15" creationId="{C9408819-50E3-4749-860C-E84ABB62D063}"/>
          </ac:spMkLst>
        </pc:spChg>
        <pc:grpChg chg="add mod">
          <ac:chgData name="Alexandre de Andrade" userId="a7900b3e40a25e38" providerId="LiveId" clId="{5B6C9155-CF1C-4C56-8423-105C38EB5049}" dt="2022-05-25T20:32:53.239" v="1545"/>
          <ac:grpSpMkLst>
            <pc:docMk/>
            <pc:sldMk cId="82956348" sldId="308"/>
            <ac:grpSpMk id="14" creationId="{B44CF52C-8687-4E6D-840B-0745A37FD6BD}"/>
          </ac:grpSpMkLst>
        </pc:grpChg>
        <pc:picChg chg="del">
          <ac:chgData name="Alexandre de Andrade" userId="a7900b3e40a25e38" providerId="LiveId" clId="{5B6C9155-CF1C-4C56-8423-105C38EB5049}" dt="2022-05-25T19:58:11.488" v="1312" actId="478"/>
          <ac:picMkLst>
            <pc:docMk/>
            <pc:sldMk cId="82956348" sldId="308"/>
            <ac:picMk id="3" creationId="{00000000-0000-0000-0000-000000000000}"/>
          </ac:picMkLst>
        </pc:picChg>
        <pc:picChg chg="del">
          <ac:chgData name="Alexandre de Andrade" userId="a7900b3e40a25e38" providerId="LiveId" clId="{5B6C9155-CF1C-4C56-8423-105C38EB5049}" dt="2022-05-25T19:58:11.488" v="1312" actId="478"/>
          <ac:picMkLst>
            <pc:docMk/>
            <pc:sldMk cId="82956348" sldId="308"/>
            <ac:picMk id="4" creationId="{00000000-0000-0000-0000-000000000000}"/>
          </ac:picMkLst>
        </pc:picChg>
        <pc:picChg chg="add mod">
          <ac:chgData name="Alexandre de Andrade" userId="a7900b3e40a25e38" providerId="LiveId" clId="{5B6C9155-CF1C-4C56-8423-105C38EB5049}" dt="2022-05-25T20:32:53.239" v="1545"/>
          <ac:picMkLst>
            <pc:docMk/>
            <pc:sldMk cId="82956348" sldId="308"/>
            <ac:picMk id="16" creationId="{143FA454-8F59-4C21-BD4B-C58431DE5ACE}"/>
          </ac:picMkLst>
        </pc:picChg>
        <pc:picChg chg="del">
          <ac:chgData name="Alexandre de Andrade" userId="a7900b3e40a25e38" providerId="LiveId" clId="{5B6C9155-CF1C-4C56-8423-105C38EB5049}" dt="2022-05-25T19:58:11.488" v="1312" actId="478"/>
          <ac:picMkLst>
            <pc:docMk/>
            <pc:sldMk cId="82956348" sldId="308"/>
            <ac:picMk id="1026" creationId="{00000000-0000-0000-0000-000000000000}"/>
          </ac:picMkLst>
        </pc:picChg>
        <pc:picChg chg="del">
          <ac:chgData name="Alexandre de Andrade" userId="a7900b3e40a25e38" providerId="LiveId" clId="{5B6C9155-CF1C-4C56-8423-105C38EB5049}" dt="2022-05-25T19:58:11.488" v="1312" actId="478"/>
          <ac:picMkLst>
            <pc:docMk/>
            <pc:sldMk cId="82956348" sldId="308"/>
            <ac:picMk id="1027" creationId="{00000000-0000-0000-0000-000000000000}"/>
          </ac:picMkLst>
        </pc:picChg>
      </pc:sldChg>
      <pc:sldChg chg="addSp delSp modSp add del mod">
        <pc:chgData name="Alexandre de Andrade" userId="a7900b3e40a25e38" providerId="LiveId" clId="{5B6C9155-CF1C-4C56-8423-105C38EB5049}" dt="2022-05-27T15:11:52.955" v="2767" actId="113"/>
        <pc:sldMkLst>
          <pc:docMk/>
          <pc:sldMk cId="1157989535" sldId="309"/>
        </pc:sldMkLst>
        <pc:spChg chg="del">
          <ac:chgData name="Alexandre de Andrade" userId="a7900b3e40a25e38" providerId="LiveId" clId="{5B6C9155-CF1C-4C56-8423-105C38EB5049}" dt="2022-05-25T19:58:27.103" v="1313" actId="478"/>
          <ac:spMkLst>
            <pc:docMk/>
            <pc:sldMk cId="1157989535" sldId="309"/>
            <ac:spMk id="2" creationId="{3740AEEB-2FCE-4336-B2A0-8A5A2434C80A}"/>
          </ac:spMkLst>
        </pc:spChg>
        <pc:spChg chg="add mod">
          <ac:chgData name="Alexandre de Andrade" userId="a7900b3e40a25e38" providerId="LiveId" clId="{5B6C9155-CF1C-4C56-8423-105C38EB5049}" dt="2022-05-25T20:32:54.837" v="1546"/>
          <ac:spMkLst>
            <pc:docMk/>
            <pc:sldMk cId="1157989535" sldId="309"/>
            <ac:spMk id="9" creationId="{A09CDDFC-B5A2-421A-9892-5636BF1A31B5}"/>
          </ac:spMkLst>
        </pc:spChg>
        <pc:spChg chg="add mod">
          <ac:chgData name="Alexandre de Andrade" userId="a7900b3e40a25e38" providerId="LiveId" clId="{5B6C9155-CF1C-4C56-8423-105C38EB5049}" dt="2022-05-25T20:32:54.837" v="1546"/>
          <ac:spMkLst>
            <pc:docMk/>
            <pc:sldMk cId="1157989535" sldId="309"/>
            <ac:spMk id="11" creationId="{E46CEEBB-E129-4898-B460-6A168DB56509}"/>
          </ac:spMkLst>
        </pc:spChg>
        <pc:spChg chg="add mod">
          <ac:chgData name="Alexandre de Andrade" userId="a7900b3e40a25e38" providerId="LiveId" clId="{5B6C9155-CF1C-4C56-8423-105C38EB5049}" dt="2022-05-25T20:34:39.972" v="1564" actId="20577"/>
          <ac:spMkLst>
            <pc:docMk/>
            <pc:sldMk cId="1157989535" sldId="309"/>
            <ac:spMk id="12" creationId="{5125FAB1-4298-4A2B-B02C-3BA71ABB133B}"/>
          </ac:spMkLst>
        </pc:spChg>
        <pc:spChg chg="mod">
          <ac:chgData name="Alexandre de Andrade" userId="a7900b3e40a25e38" providerId="LiveId" clId="{5B6C9155-CF1C-4C56-8423-105C38EB5049}" dt="2022-05-27T15:11:52.955" v="2767" actId="113"/>
          <ac:spMkLst>
            <pc:docMk/>
            <pc:sldMk cId="1157989535" sldId="309"/>
            <ac:spMk id="13" creationId="{270DC27A-1244-460F-9D17-642BC4CAAE0C}"/>
          </ac:spMkLst>
        </pc:spChg>
        <pc:spChg chg="mod">
          <ac:chgData name="Alexandre de Andrade" userId="a7900b3e40a25e38" providerId="LiveId" clId="{5B6C9155-CF1C-4C56-8423-105C38EB5049}" dt="2022-05-25T20:32:54.837" v="1546"/>
          <ac:spMkLst>
            <pc:docMk/>
            <pc:sldMk cId="1157989535" sldId="309"/>
            <ac:spMk id="15" creationId="{88F90F3A-A669-4306-87B8-1A0D50C130C3}"/>
          </ac:spMkLst>
        </pc:spChg>
        <pc:grpChg chg="add mod">
          <ac:chgData name="Alexandre de Andrade" userId="a7900b3e40a25e38" providerId="LiveId" clId="{5B6C9155-CF1C-4C56-8423-105C38EB5049}" dt="2022-05-25T20:32:54.837" v="1546"/>
          <ac:grpSpMkLst>
            <pc:docMk/>
            <pc:sldMk cId="1157989535" sldId="309"/>
            <ac:grpSpMk id="14" creationId="{C284C195-DA47-4786-8698-D42E7EA2CD28}"/>
          </ac:grpSpMkLst>
        </pc:grpChg>
        <pc:picChg chg="del">
          <ac:chgData name="Alexandre de Andrade" userId="a7900b3e40a25e38" providerId="LiveId" clId="{5B6C9155-CF1C-4C56-8423-105C38EB5049}" dt="2022-05-25T19:58:27.103" v="1313" actId="478"/>
          <ac:picMkLst>
            <pc:docMk/>
            <pc:sldMk cId="1157989535" sldId="309"/>
            <ac:picMk id="3" creationId="{00000000-0000-0000-0000-000000000000}"/>
          </ac:picMkLst>
        </pc:picChg>
        <pc:picChg chg="del">
          <ac:chgData name="Alexandre de Andrade" userId="a7900b3e40a25e38" providerId="LiveId" clId="{5B6C9155-CF1C-4C56-8423-105C38EB5049}" dt="2022-05-25T19:58:27.103" v="1313" actId="478"/>
          <ac:picMkLst>
            <pc:docMk/>
            <pc:sldMk cId="1157989535" sldId="309"/>
            <ac:picMk id="4" creationId="{00000000-0000-0000-0000-000000000000}"/>
          </ac:picMkLst>
        </pc:picChg>
        <pc:picChg chg="add mod">
          <ac:chgData name="Alexandre de Andrade" userId="a7900b3e40a25e38" providerId="LiveId" clId="{5B6C9155-CF1C-4C56-8423-105C38EB5049}" dt="2022-05-25T20:32:54.837" v="1546"/>
          <ac:picMkLst>
            <pc:docMk/>
            <pc:sldMk cId="1157989535" sldId="309"/>
            <ac:picMk id="16" creationId="{F5B68DF9-B04E-49CC-A2D1-3EE92476A460}"/>
          </ac:picMkLst>
        </pc:picChg>
        <pc:picChg chg="del">
          <ac:chgData name="Alexandre de Andrade" userId="a7900b3e40a25e38" providerId="LiveId" clId="{5B6C9155-CF1C-4C56-8423-105C38EB5049}" dt="2022-05-25T19:58:27.103" v="1313" actId="478"/>
          <ac:picMkLst>
            <pc:docMk/>
            <pc:sldMk cId="1157989535" sldId="309"/>
            <ac:picMk id="1026" creationId="{00000000-0000-0000-0000-000000000000}"/>
          </ac:picMkLst>
        </pc:picChg>
        <pc:picChg chg="del">
          <ac:chgData name="Alexandre de Andrade" userId="a7900b3e40a25e38" providerId="LiveId" clId="{5B6C9155-CF1C-4C56-8423-105C38EB5049}" dt="2022-05-25T19:58:27.103" v="1313" actId="478"/>
          <ac:picMkLst>
            <pc:docMk/>
            <pc:sldMk cId="1157989535" sldId="309"/>
            <ac:picMk id="1027" creationId="{00000000-0000-0000-0000-000000000000}"/>
          </ac:picMkLst>
        </pc:picChg>
      </pc:sldChg>
      <pc:sldChg chg="addSp delSp modSp add del mod">
        <pc:chgData name="Alexandre de Andrade" userId="a7900b3e40a25e38" providerId="LiveId" clId="{5B6C9155-CF1C-4C56-8423-105C38EB5049}" dt="2022-06-02T12:49:48.924" v="4127" actId="6549"/>
        <pc:sldMkLst>
          <pc:docMk/>
          <pc:sldMk cId="634947744" sldId="310"/>
        </pc:sldMkLst>
        <pc:spChg chg="del">
          <ac:chgData name="Alexandre de Andrade" userId="a7900b3e40a25e38" providerId="LiveId" clId="{5B6C9155-CF1C-4C56-8423-105C38EB5049}" dt="2022-05-25T19:58:37.566" v="1314" actId="478"/>
          <ac:spMkLst>
            <pc:docMk/>
            <pc:sldMk cId="634947744" sldId="310"/>
            <ac:spMk id="2" creationId="{3740AEEB-2FCE-4336-B2A0-8A5A2434C80A}"/>
          </ac:spMkLst>
        </pc:spChg>
        <pc:spChg chg="del">
          <ac:chgData name="Alexandre de Andrade" userId="a7900b3e40a25e38" providerId="LiveId" clId="{5B6C9155-CF1C-4C56-8423-105C38EB5049}" dt="2022-05-25T20:35:01.089" v="1570" actId="478"/>
          <ac:spMkLst>
            <pc:docMk/>
            <pc:sldMk cId="634947744" sldId="310"/>
            <ac:spMk id="10" creationId="{76C3DA30-2644-4E7D-B8B7-355F619E2418}"/>
          </ac:spMkLst>
        </pc:spChg>
        <pc:spChg chg="add mod">
          <ac:chgData name="Alexandre de Andrade" userId="a7900b3e40a25e38" providerId="LiveId" clId="{5B6C9155-CF1C-4C56-8423-105C38EB5049}" dt="2022-06-02T12:49:48.924" v="4127" actId="6549"/>
          <ac:spMkLst>
            <pc:docMk/>
            <pc:sldMk cId="634947744" sldId="310"/>
            <ac:spMk id="10" creationId="{812AF192-08F8-4109-A477-F02ECEA06B37}"/>
          </ac:spMkLst>
        </pc:spChg>
        <pc:spChg chg="add del mod">
          <ac:chgData name="Alexandre de Andrade" userId="a7900b3e40a25e38" providerId="LiveId" clId="{5B6C9155-CF1C-4C56-8423-105C38EB5049}" dt="2022-05-25T20:34:58.536" v="1568" actId="478"/>
          <ac:spMkLst>
            <pc:docMk/>
            <pc:sldMk cId="634947744" sldId="310"/>
            <ac:spMk id="11" creationId="{0C018BF0-831C-4679-B8A7-E2E6DC24D19F}"/>
          </ac:spMkLst>
        </pc:spChg>
        <pc:spChg chg="add del mod">
          <ac:chgData name="Alexandre de Andrade" userId="a7900b3e40a25e38" providerId="LiveId" clId="{5B6C9155-CF1C-4C56-8423-105C38EB5049}" dt="2022-05-25T20:35:04.359" v="1571" actId="478"/>
          <ac:spMkLst>
            <pc:docMk/>
            <pc:sldMk cId="634947744" sldId="310"/>
            <ac:spMk id="12" creationId="{CCD7B1D8-F9A8-4436-9B79-B88F1DCE6DF1}"/>
          </ac:spMkLst>
        </pc:spChg>
        <pc:spChg chg="add del mod">
          <ac:chgData name="Alexandre de Andrade" userId="a7900b3e40a25e38" providerId="LiveId" clId="{5B6C9155-CF1C-4C56-8423-105C38EB5049}" dt="2022-05-25T20:34:57.514" v="1567" actId="478"/>
          <ac:spMkLst>
            <pc:docMk/>
            <pc:sldMk cId="634947744" sldId="310"/>
            <ac:spMk id="14" creationId="{1ABE3CAA-1DAC-486C-AAED-0E0B248C87FF}"/>
          </ac:spMkLst>
        </pc:spChg>
        <pc:spChg chg="mod">
          <ac:chgData name="Alexandre de Andrade" userId="a7900b3e40a25e38" providerId="LiveId" clId="{5B6C9155-CF1C-4C56-8423-105C38EB5049}" dt="2022-05-25T20:32:56.490" v="1547"/>
          <ac:spMkLst>
            <pc:docMk/>
            <pc:sldMk cId="634947744" sldId="310"/>
            <ac:spMk id="16" creationId="{1707A0A5-E25A-4433-AB78-141D4F735FC4}"/>
          </ac:spMkLst>
        </pc:spChg>
        <pc:spChg chg="add mod">
          <ac:chgData name="Alexandre de Andrade" userId="a7900b3e40a25e38" providerId="LiveId" clId="{5B6C9155-CF1C-4C56-8423-105C38EB5049}" dt="2022-05-25T20:35:04.782" v="1572"/>
          <ac:spMkLst>
            <pc:docMk/>
            <pc:sldMk cId="634947744" sldId="310"/>
            <ac:spMk id="18" creationId="{D1715A0C-839A-4ED1-BB08-64A0B19C65F3}"/>
          </ac:spMkLst>
        </pc:spChg>
        <pc:spChg chg="add mod">
          <ac:chgData name="Alexandre de Andrade" userId="a7900b3e40a25e38" providerId="LiveId" clId="{5B6C9155-CF1C-4C56-8423-105C38EB5049}" dt="2022-05-25T20:35:04.782" v="1572"/>
          <ac:spMkLst>
            <pc:docMk/>
            <pc:sldMk cId="634947744" sldId="310"/>
            <ac:spMk id="19" creationId="{9FD48EB3-666E-49C1-969C-CCC4964D0C5E}"/>
          </ac:spMkLst>
        </pc:spChg>
        <pc:spChg chg="add mod">
          <ac:chgData name="Alexandre de Andrade" userId="a7900b3e40a25e38" providerId="LiveId" clId="{5B6C9155-CF1C-4C56-8423-105C38EB5049}" dt="2022-05-25T20:35:04.782" v="1572"/>
          <ac:spMkLst>
            <pc:docMk/>
            <pc:sldMk cId="634947744" sldId="310"/>
            <ac:spMk id="20" creationId="{C050524B-01BA-44D0-B472-0A3B54872D8F}"/>
          </ac:spMkLst>
        </pc:spChg>
        <pc:spChg chg="mod">
          <ac:chgData name="Alexandre de Andrade" userId="a7900b3e40a25e38" providerId="LiveId" clId="{5B6C9155-CF1C-4C56-8423-105C38EB5049}" dt="2022-05-25T20:35:04.782" v="1572"/>
          <ac:spMkLst>
            <pc:docMk/>
            <pc:sldMk cId="634947744" sldId="310"/>
            <ac:spMk id="22" creationId="{A037F2CF-9078-4AC2-B95F-256099CA2088}"/>
          </ac:spMkLst>
        </pc:spChg>
        <pc:grpChg chg="add del mod">
          <ac:chgData name="Alexandre de Andrade" userId="a7900b3e40a25e38" providerId="LiveId" clId="{5B6C9155-CF1C-4C56-8423-105C38EB5049}" dt="2022-05-25T20:35:00.024" v="1569" actId="478"/>
          <ac:grpSpMkLst>
            <pc:docMk/>
            <pc:sldMk cId="634947744" sldId="310"/>
            <ac:grpSpMk id="15" creationId="{FB683F0E-C4E8-43DD-8CD0-E574F174BAA5}"/>
          </ac:grpSpMkLst>
        </pc:grpChg>
        <pc:grpChg chg="add mod">
          <ac:chgData name="Alexandre de Andrade" userId="a7900b3e40a25e38" providerId="LiveId" clId="{5B6C9155-CF1C-4C56-8423-105C38EB5049}" dt="2022-05-25T20:35:04.782" v="1572"/>
          <ac:grpSpMkLst>
            <pc:docMk/>
            <pc:sldMk cId="634947744" sldId="310"/>
            <ac:grpSpMk id="21" creationId="{7778FC19-C81B-47B8-892D-20C07D521964}"/>
          </ac:grpSpMkLst>
        </pc:grpChg>
        <pc:picChg chg="del">
          <ac:chgData name="Alexandre de Andrade" userId="a7900b3e40a25e38" providerId="LiveId" clId="{5B6C9155-CF1C-4C56-8423-105C38EB5049}" dt="2022-05-25T19:58:37.566" v="1314" actId="478"/>
          <ac:picMkLst>
            <pc:docMk/>
            <pc:sldMk cId="634947744" sldId="310"/>
            <ac:picMk id="3" creationId="{00000000-0000-0000-0000-000000000000}"/>
          </ac:picMkLst>
        </pc:picChg>
        <pc:picChg chg="del">
          <ac:chgData name="Alexandre de Andrade" userId="a7900b3e40a25e38" providerId="LiveId" clId="{5B6C9155-CF1C-4C56-8423-105C38EB5049}" dt="2022-05-25T19:58:37.566" v="1314" actId="478"/>
          <ac:picMkLst>
            <pc:docMk/>
            <pc:sldMk cId="634947744" sldId="310"/>
            <ac:picMk id="4" creationId="{00000000-0000-0000-0000-000000000000}"/>
          </ac:picMkLst>
        </pc:picChg>
        <pc:picChg chg="add del mod">
          <ac:chgData name="Alexandre de Andrade" userId="a7900b3e40a25e38" providerId="LiveId" clId="{5B6C9155-CF1C-4C56-8423-105C38EB5049}" dt="2022-05-25T20:34:55.962" v="1565" actId="478"/>
          <ac:picMkLst>
            <pc:docMk/>
            <pc:sldMk cId="634947744" sldId="310"/>
            <ac:picMk id="17" creationId="{52E8D640-05C0-458B-AB2B-D13021E00CEF}"/>
          </ac:picMkLst>
        </pc:picChg>
        <pc:picChg chg="add mod">
          <ac:chgData name="Alexandre de Andrade" userId="a7900b3e40a25e38" providerId="LiveId" clId="{5B6C9155-CF1C-4C56-8423-105C38EB5049}" dt="2022-05-25T20:35:04.782" v="1572"/>
          <ac:picMkLst>
            <pc:docMk/>
            <pc:sldMk cId="634947744" sldId="310"/>
            <ac:picMk id="23" creationId="{92D89D0A-A74D-4C22-809E-EBE559094786}"/>
          </ac:picMkLst>
        </pc:picChg>
        <pc:picChg chg="del">
          <ac:chgData name="Alexandre de Andrade" userId="a7900b3e40a25e38" providerId="LiveId" clId="{5B6C9155-CF1C-4C56-8423-105C38EB5049}" dt="2022-05-25T19:58:37.566" v="1314" actId="478"/>
          <ac:picMkLst>
            <pc:docMk/>
            <pc:sldMk cId="634947744" sldId="310"/>
            <ac:picMk id="1026" creationId="{00000000-0000-0000-0000-000000000000}"/>
          </ac:picMkLst>
        </pc:picChg>
        <pc:picChg chg="del">
          <ac:chgData name="Alexandre de Andrade" userId="a7900b3e40a25e38" providerId="LiveId" clId="{5B6C9155-CF1C-4C56-8423-105C38EB5049}" dt="2022-05-25T19:58:37.566" v="1314" actId="478"/>
          <ac:picMkLst>
            <pc:docMk/>
            <pc:sldMk cId="634947744" sldId="310"/>
            <ac:picMk id="1027" creationId="{00000000-0000-0000-0000-000000000000}"/>
          </ac:picMkLst>
        </pc:picChg>
      </pc:sldChg>
      <pc:sldChg chg="addSp delSp modSp add del mod">
        <pc:chgData name="Alexandre de Andrade" userId="a7900b3e40a25e38" providerId="LiveId" clId="{5B6C9155-CF1C-4C56-8423-105C38EB5049}" dt="2022-05-25T20:35:11.422" v="1574"/>
        <pc:sldMkLst>
          <pc:docMk/>
          <pc:sldMk cId="2291145973" sldId="311"/>
        </pc:sldMkLst>
        <pc:spChg chg="del">
          <ac:chgData name="Alexandre de Andrade" userId="a7900b3e40a25e38" providerId="LiveId" clId="{5B6C9155-CF1C-4C56-8423-105C38EB5049}" dt="2022-05-25T19:58:46.387" v="1315" actId="478"/>
          <ac:spMkLst>
            <pc:docMk/>
            <pc:sldMk cId="2291145973" sldId="311"/>
            <ac:spMk id="2" creationId="{3740AEEB-2FCE-4336-B2A0-8A5A2434C80A}"/>
          </ac:spMkLst>
        </pc:spChg>
        <pc:spChg chg="add del mod">
          <ac:chgData name="Alexandre de Andrade" userId="a7900b3e40a25e38" providerId="LiveId" clId="{5B6C9155-CF1C-4C56-8423-105C38EB5049}" dt="2022-05-25T20:35:10.118" v="1573" actId="478"/>
          <ac:spMkLst>
            <pc:docMk/>
            <pc:sldMk cId="2291145973" sldId="311"/>
            <ac:spMk id="9" creationId="{F9A8EE9E-BC73-4531-BDD7-4C9E600910E4}"/>
          </ac:spMkLst>
        </pc:spChg>
        <pc:spChg chg="del">
          <ac:chgData name="Alexandre de Andrade" userId="a7900b3e40a25e38" providerId="LiveId" clId="{5B6C9155-CF1C-4C56-8423-105C38EB5049}" dt="2022-05-25T20:35:10.118" v="1573" actId="478"/>
          <ac:spMkLst>
            <pc:docMk/>
            <pc:sldMk cId="2291145973" sldId="311"/>
            <ac:spMk id="10" creationId="{76C3DA30-2644-4E7D-B8B7-355F619E2418}"/>
          </ac:spMkLst>
        </pc:spChg>
        <pc:spChg chg="add del mod">
          <ac:chgData name="Alexandre de Andrade" userId="a7900b3e40a25e38" providerId="LiveId" clId="{5B6C9155-CF1C-4C56-8423-105C38EB5049}" dt="2022-05-25T20:35:10.118" v="1573" actId="478"/>
          <ac:spMkLst>
            <pc:docMk/>
            <pc:sldMk cId="2291145973" sldId="311"/>
            <ac:spMk id="11" creationId="{2516976A-C355-43B3-8626-47F195AF6C3B}"/>
          </ac:spMkLst>
        </pc:spChg>
        <pc:spChg chg="add del mod">
          <ac:chgData name="Alexandre de Andrade" userId="a7900b3e40a25e38" providerId="LiveId" clId="{5B6C9155-CF1C-4C56-8423-105C38EB5049}" dt="2022-05-25T20:35:10.118" v="1573" actId="478"/>
          <ac:spMkLst>
            <pc:docMk/>
            <pc:sldMk cId="2291145973" sldId="311"/>
            <ac:spMk id="12" creationId="{B1854E9E-D2B7-462D-A34B-F71DCBCA838A}"/>
          </ac:spMkLst>
        </pc:spChg>
        <pc:spChg chg="mod">
          <ac:chgData name="Alexandre de Andrade" userId="a7900b3e40a25e38" providerId="LiveId" clId="{5B6C9155-CF1C-4C56-8423-105C38EB5049}" dt="2022-05-25T20:32:58.276" v="1548"/>
          <ac:spMkLst>
            <pc:docMk/>
            <pc:sldMk cId="2291145973" sldId="311"/>
            <ac:spMk id="15" creationId="{2ECAA2C9-C803-4CEC-97EE-493AD09577B8}"/>
          </ac:spMkLst>
        </pc:spChg>
        <pc:spChg chg="add mod">
          <ac:chgData name="Alexandre de Andrade" userId="a7900b3e40a25e38" providerId="LiveId" clId="{5B6C9155-CF1C-4C56-8423-105C38EB5049}" dt="2022-05-25T20:35:11.422" v="1574"/>
          <ac:spMkLst>
            <pc:docMk/>
            <pc:sldMk cId="2291145973" sldId="311"/>
            <ac:spMk id="17" creationId="{AB7E4F7A-A324-47E2-BA9A-44FD69039399}"/>
          </ac:spMkLst>
        </pc:spChg>
        <pc:spChg chg="add mod">
          <ac:chgData name="Alexandre de Andrade" userId="a7900b3e40a25e38" providerId="LiveId" clId="{5B6C9155-CF1C-4C56-8423-105C38EB5049}" dt="2022-05-25T20:35:11.422" v="1574"/>
          <ac:spMkLst>
            <pc:docMk/>
            <pc:sldMk cId="2291145973" sldId="311"/>
            <ac:spMk id="18" creationId="{B23A3850-30C7-49E1-A684-5636E0BDBE54}"/>
          </ac:spMkLst>
        </pc:spChg>
        <pc:spChg chg="add mod">
          <ac:chgData name="Alexandre de Andrade" userId="a7900b3e40a25e38" providerId="LiveId" clId="{5B6C9155-CF1C-4C56-8423-105C38EB5049}" dt="2022-05-25T20:35:11.422" v="1574"/>
          <ac:spMkLst>
            <pc:docMk/>
            <pc:sldMk cId="2291145973" sldId="311"/>
            <ac:spMk id="19" creationId="{5FE00862-5061-41C8-A429-06D2F5DD0C79}"/>
          </ac:spMkLst>
        </pc:spChg>
        <pc:spChg chg="mod">
          <ac:chgData name="Alexandre de Andrade" userId="a7900b3e40a25e38" providerId="LiveId" clId="{5B6C9155-CF1C-4C56-8423-105C38EB5049}" dt="2022-05-25T20:35:11.422" v="1574"/>
          <ac:spMkLst>
            <pc:docMk/>
            <pc:sldMk cId="2291145973" sldId="311"/>
            <ac:spMk id="21" creationId="{2B28C632-789B-45B7-98F4-698991C32F84}"/>
          </ac:spMkLst>
        </pc:spChg>
        <pc:grpChg chg="add del mod">
          <ac:chgData name="Alexandre de Andrade" userId="a7900b3e40a25e38" providerId="LiveId" clId="{5B6C9155-CF1C-4C56-8423-105C38EB5049}" dt="2022-05-25T20:35:10.118" v="1573" actId="478"/>
          <ac:grpSpMkLst>
            <pc:docMk/>
            <pc:sldMk cId="2291145973" sldId="311"/>
            <ac:grpSpMk id="14" creationId="{99E754BB-B5D4-4389-85C9-BD14ED95383D}"/>
          </ac:grpSpMkLst>
        </pc:grpChg>
        <pc:grpChg chg="add mod">
          <ac:chgData name="Alexandre de Andrade" userId="a7900b3e40a25e38" providerId="LiveId" clId="{5B6C9155-CF1C-4C56-8423-105C38EB5049}" dt="2022-05-25T20:35:11.422" v="1574"/>
          <ac:grpSpMkLst>
            <pc:docMk/>
            <pc:sldMk cId="2291145973" sldId="311"/>
            <ac:grpSpMk id="20" creationId="{71666592-17A1-4308-855C-BFC4FBF1D5FD}"/>
          </ac:grpSpMkLst>
        </pc:grpChg>
        <pc:picChg chg="del">
          <ac:chgData name="Alexandre de Andrade" userId="a7900b3e40a25e38" providerId="LiveId" clId="{5B6C9155-CF1C-4C56-8423-105C38EB5049}" dt="2022-05-25T19:58:46.387" v="1315" actId="478"/>
          <ac:picMkLst>
            <pc:docMk/>
            <pc:sldMk cId="2291145973" sldId="311"/>
            <ac:picMk id="3" creationId="{00000000-0000-0000-0000-000000000000}"/>
          </ac:picMkLst>
        </pc:picChg>
        <pc:picChg chg="del">
          <ac:chgData name="Alexandre de Andrade" userId="a7900b3e40a25e38" providerId="LiveId" clId="{5B6C9155-CF1C-4C56-8423-105C38EB5049}" dt="2022-05-25T19:58:46.387" v="1315" actId="478"/>
          <ac:picMkLst>
            <pc:docMk/>
            <pc:sldMk cId="2291145973" sldId="311"/>
            <ac:picMk id="4" creationId="{00000000-0000-0000-0000-000000000000}"/>
          </ac:picMkLst>
        </pc:picChg>
        <pc:picChg chg="add del mod">
          <ac:chgData name="Alexandre de Andrade" userId="a7900b3e40a25e38" providerId="LiveId" clId="{5B6C9155-CF1C-4C56-8423-105C38EB5049}" dt="2022-05-25T20:35:10.118" v="1573" actId="478"/>
          <ac:picMkLst>
            <pc:docMk/>
            <pc:sldMk cId="2291145973" sldId="311"/>
            <ac:picMk id="16" creationId="{C0EFA86F-E160-457A-805E-7E37FC31E558}"/>
          </ac:picMkLst>
        </pc:picChg>
        <pc:picChg chg="add mod">
          <ac:chgData name="Alexandre de Andrade" userId="a7900b3e40a25e38" providerId="LiveId" clId="{5B6C9155-CF1C-4C56-8423-105C38EB5049}" dt="2022-05-25T20:35:11.422" v="1574"/>
          <ac:picMkLst>
            <pc:docMk/>
            <pc:sldMk cId="2291145973" sldId="311"/>
            <ac:picMk id="22" creationId="{B4D5217E-BF2E-4565-A69F-407D13662FEE}"/>
          </ac:picMkLst>
        </pc:picChg>
        <pc:picChg chg="del">
          <ac:chgData name="Alexandre de Andrade" userId="a7900b3e40a25e38" providerId="LiveId" clId="{5B6C9155-CF1C-4C56-8423-105C38EB5049}" dt="2022-05-25T19:58:46.387" v="1315" actId="478"/>
          <ac:picMkLst>
            <pc:docMk/>
            <pc:sldMk cId="2291145973" sldId="311"/>
            <ac:picMk id="1026" creationId="{00000000-0000-0000-0000-000000000000}"/>
          </ac:picMkLst>
        </pc:picChg>
        <pc:picChg chg="del">
          <ac:chgData name="Alexandre de Andrade" userId="a7900b3e40a25e38" providerId="LiveId" clId="{5B6C9155-CF1C-4C56-8423-105C38EB5049}" dt="2022-05-25T19:58:46.387" v="1315" actId="478"/>
          <ac:picMkLst>
            <pc:docMk/>
            <pc:sldMk cId="2291145973" sldId="311"/>
            <ac:picMk id="1027" creationId="{00000000-0000-0000-0000-000000000000}"/>
          </ac:picMkLst>
        </pc:picChg>
      </pc:sldChg>
      <pc:sldChg chg="addSp delSp modSp add del mod">
        <pc:chgData name="Alexandre de Andrade" userId="a7900b3e40a25e38" providerId="LiveId" clId="{5B6C9155-CF1C-4C56-8423-105C38EB5049}" dt="2022-05-25T20:35:17.673" v="1576"/>
        <pc:sldMkLst>
          <pc:docMk/>
          <pc:sldMk cId="3041966098" sldId="312"/>
        </pc:sldMkLst>
        <pc:spChg chg="del">
          <ac:chgData name="Alexandre de Andrade" userId="a7900b3e40a25e38" providerId="LiveId" clId="{5B6C9155-CF1C-4C56-8423-105C38EB5049}" dt="2022-05-25T19:58:53.601" v="1316" actId="478"/>
          <ac:spMkLst>
            <pc:docMk/>
            <pc:sldMk cId="3041966098" sldId="312"/>
            <ac:spMk id="2" creationId="{3740AEEB-2FCE-4336-B2A0-8A5A2434C80A}"/>
          </ac:spMkLst>
        </pc:spChg>
        <pc:spChg chg="add del mod">
          <ac:chgData name="Alexandre de Andrade" userId="a7900b3e40a25e38" providerId="LiveId" clId="{5B6C9155-CF1C-4C56-8423-105C38EB5049}" dt="2022-05-25T20:35:16.507" v="1575" actId="478"/>
          <ac:spMkLst>
            <pc:docMk/>
            <pc:sldMk cId="3041966098" sldId="312"/>
            <ac:spMk id="9" creationId="{9AD53A6A-3D11-4146-9A8D-619AE6F74A71}"/>
          </ac:spMkLst>
        </pc:spChg>
        <pc:spChg chg="del">
          <ac:chgData name="Alexandre de Andrade" userId="a7900b3e40a25e38" providerId="LiveId" clId="{5B6C9155-CF1C-4C56-8423-105C38EB5049}" dt="2022-05-25T20:35:16.507" v="1575" actId="478"/>
          <ac:spMkLst>
            <pc:docMk/>
            <pc:sldMk cId="3041966098" sldId="312"/>
            <ac:spMk id="10" creationId="{76C3DA30-2644-4E7D-B8B7-355F619E2418}"/>
          </ac:spMkLst>
        </pc:spChg>
        <pc:spChg chg="add del mod">
          <ac:chgData name="Alexandre de Andrade" userId="a7900b3e40a25e38" providerId="LiveId" clId="{5B6C9155-CF1C-4C56-8423-105C38EB5049}" dt="2022-05-25T20:35:16.507" v="1575" actId="478"/>
          <ac:spMkLst>
            <pc:docMk/>
            <pc:sldMk cId="3041966098" sldId="312"/>
            <ac:spMk id="11" creationId="{2B8DE5B5-EFFC-48F7-AF87-B9A4AC70097F}"/>
          </ac:spMkLst>
        </pc:spChg>
        <pc:spChg chg="add del mod">
          <ac:chgData name="Alexandre de Andrade" userId="a7900b3e40a25e38" providerId="LiveId" clId="{5B6C9155-CF1C-4C56-8423-105C38EB5049}" dt="2022-05-25T20:35:16.507" v="1575" actId="478"/>
          <ac:spMkLst>
            <pc:docMk/>
            <pc:sldMk cId="3041966098" sldId="312"/>
            <ac:spMk id="12" creationId="{06F4EA93-B645-4DEB-818B-C6B98930F97B}"/>
          </ac:spMkLst>
        </pc:spChg>
        <pc:spChg chg="mod">
          <ac:chgData name="Alexandre de Andrade" userId="a7900b3e40a25e38" providerId="LiveId" clId="{5B6C9155-CF1C-4C56-8423-105C38EB5049}" dt="2022-05-25T20:33:00.117" v="1549"/>
          <ac:spMkLst>
            <pc:docMk/>
            <pc:sldMk cId="3041966098" sldId="312"/>
            <ac:spMk id="15" creationId="{1FAD88AF-DCD3-45B9-8C69-5E22C3DB1F31}"/>
          </ac:spMkLst>
        </pc:spChg>
        <pc:spChg chg="add mod">
          <ac:chgData name="Alexandre de Andrade" userId="a7900b3e40a25e38" providerId="LiveId" clId="{5B6C9155-CF1C-4C56-8423-105C38EB5049}" dt="2022-05-25T20:35:17.673" v="1576"/>
          <ac:spMkLst>
            <pc:docMk/>
            <pc:sldMk cId="3041966098" sldId="312"/>
            <ac:spMk id="17" creationId="{A6B33A87-DEF3-4623-AE61-672CDABB8C60}"/>
          </ac:spMkLst>
        </pc:spChg>
        <pc:spChg chg="add mod">
          <ac:chgData name="Alexandre de Andrade" userId="a7900b3e40a25e38" providerId="LiveId" clId="{5B6C9155-CF1C-4C56-8423-105C38EB5049}" dt="2022-05-25T20:35:17.673" v="1576"/>
          <ac:spMkLst>
            <pc:docMk/>
            <pc:sldMk cId="3041966098" sldId="312"/>
            <ac:spMk id="18" creationId="{CF2A37E0-22DB-4452-B105-F29150C3B8BB}"/>
          </ac:spMkLst>
        </pc:spChg>
        <pc:spChg chg="add mod">
          <ac:chgData name="Alexandre de Andrade" userId="a7900b3e40a25e38" providerId="LiveId" clId="{5B6C9155-CF1C-4C56-8423-105C38EB5049}" dt="2022-05-25T20:35:17.673" v="1576"/>
          <ac:spMkLst>
            <pc:docMk/>
            <pc:sldMk cId="3041966098" sldId="312"/>
            <ac:spMk id="19" creationId="{2906E5DF-B33E-4467-AA43-514763442C3C}"/>
          </ac:spMkLst>
        </pc:spChg>
        <pc:spChg chg="mod">
          <ac:chgData name="Alexandre de Andrade" userId="a7900b3e40a25e38" providerId="LiveId" clId="{5B6C9155-CF1C-4C56-8423-105C38EB5049}" dt="2022-05-25T20:35:17.673" v="1576"/>
          <ac:spMkLst>
            <pc:docMk/>
            <pc:sldMk cId="3041966098" sldId="312"/>
            <ac:spMk id="21" creationId="{605B3FB5-75A6-41F2-BDE7-CF96C9B9C78D}"/>
          </ac:spMkLst>
        </pc:spChg>
        <pc:grpChg chg="add del mod">
          <ac:chgData name="Alexandre de Andrade" userId="a7900b3e40a25e38" providerId="LiveId" clId="{5B6C9155-CF1C-4C56-8423-105C38EB5049}" dt="2022-05-25T20:35:16.507" v="1575" actId="478"/>
          <ac:grpSpMkLst>
            <pc:docMk/>
            <pc:sldMk cId="3041966098" sldId="312"/>
            <ac:grpSpMk id="14" creationId="{4267990B-D986-48B4-BB45-86029FDBF566}"/>
          </ac:grpSpMkLst>
        </pc:grpChg>
        <pc:grpChg chg="add mod">
          <ac:chgData name="Alexandre de Andrade" userId="a7900b3e40a25e38" providerId="LiveId" clId="{5B6C9155-CF1C-4C56-8423-105C38EB5049}" dt="2022-05-25T20:35:17.673" v="1576"/>
          <ac:grpSpMkLst>
            <pc:docMk/>
            <pc:sldMk cId="3041966098" sldId="312"/>
            <ac:grpSpMk id="20" creationId="{1A83F40B-9271-47E3-9912-2E3243E5AA1F}"/>
          </ac:grpSpMkLst>
        </pc:grpChg>
        <pc:picChg chg="del">
          <ac:chgData name="Alexandre de Andrade" userId="a7900b3e40a25e38" providerId="LiveId" clId="{5B6C9155-CF1C-4C56-8423-105C38EB5049}" dt="2022-05-25T19:58:53.601" v="1316" actId="478"/>
          <ac:picMkLst>
            <pc:docMk/>
            <pc:sldMk cId="3041966098" sldId="312"/>
            <ac:picMk id="3" creationId="{00000000-0000-0000-0000-000000000000}"/>
          </ac:picMkLst>
        </pc:picChg>
        <pc:picChg chg="del">
          <ac:chgData name="Alexandre de Andrade" userId="a7900b3e40a25e38" providerId="LiveId" clId="{5B6C9155-CF1C-4C56-8423-105C38EB5049}" dt="2022-05-25T19:58:53.601" v="1316" actId="478"/>
          <ac:picMkLst>
            <pc:docMk/>
            <pc:sldMk cId="3041966098" sldId="312"/>
            <ac:picMk id="4" creationId="{00000000-0000-0000-0000-000000000000}"/>
          </ac:picMkLst>
        </pc:picChg>
        <pc:picChg chg="add del mod">
          <ac:chgData name="Alexandre de Andrade" userId="a7900b3e40a25e38" providerId="LiveId" clId="{5B6C9155-CF1C-4C56-8423-105C38EB5049}" dt="2022-05-25T20:35:16.507" v="1575" actId="478"/>
          <ac:picMkLst>
            <pc:docMk/>
            <pc:sldMk cId="3041966098" sldId="312"/>
            <ac:picMk id="16" creationId="{E662CD00-15C3-417D-98C9-095DA18EC306}"/>
          </ac:picMkLst>
        </pc:picChg>
        <pc:picChg chg="add mod">
          <ac:chgData name="Alexandre de Andrade" userId="a7900b3e40a25e38" providerId="LiveId" clId="{5B6C9155-CF1C-4C56-8423-105C38EB5049}" dt="2022-05-25T20:35:17.673" v="1576"/>
          <ac:picMkLst>
            <pc:docMk/>
            <pc:sldMk cId="3041966098" sldId="312"/>
            <ac:picMk id="22" creationId="{881CC2EE-C589-4D2B-9214-4F5BD90AEAA9}"/>
          </ac:picMkLst>
        </pc:picChg>
        <pc:picChg chg="del">
          <ac:chgData name="Alexandre de Andrade" userId="a7900b3e40a25e38" providerId="LiveId" clId="{5B6C9155-CF1C-4C56-8423-105C38EB5049}" dt="2022-05-25T19:58:53.601" v="1316" actId="478"/>
          <ac:picMkLst>
            <pc:docMk/>
            <pc:sldMk cId="3041966098" sldId="312"/>
            <ac:picMk id="1026" creationId="{00000000-0000-0000-0000-000000000000}"/>
          </ac:picMkLst>
        </pc:picChg>
        <pc:picChg chg="del">
          <ac:chgData name="Alexandre de Andrade" userId="a7900b3e40a25e38" providerId="LiveId" clId="{5B6C9155-CF1C-4C56-8423-105C38EB5049}" dt="2022-05-25T19:58:53.601" v="1316" actId="478"/>
          <ac:picMkLst>
            <pc:docMk/>
            <pc:sldMk cId="3041966098" sldId="312"/>
            <ac:picMk id="1027" creationId="{00000000-0000-0000-0000-000000000000}"/>
          </ac:picMkLst>
        </pc:picChg>
      </pc:sldChg>
      <pc:sldChg chg="addSp delSp modSp add del">
        <pc:chgData name="Alexandre de Andrade" userId="a7900b3e40a25e38" providerId="LiveId" clId="{5B6C9155-CF1C-4C56-8423-105C38EB5049}" dt="2022-05-25T20:35:57.503" v="1599"/>
        <pc:sldMkLst>
          <pc:docMk/>
          <pc:sldMk cId="795124579" sldId="313"/>
        </pc:sldMkLst>
        <pc:spChg chg="del">
          <ac:chgData name="Alexandre de Andrade" userId="a7900b3e40a25e38" providerId="LiveId" clId="{5B6C9155-CF1C-4C56-8423-105C38EB5049}" dt="2022-05-25T19:59:00.871" v="1317" actId="478"/>
          <ac:spMkLst>
            <pc:docMk/>
            <pc:sldMk cId="795124579" sldId="313"/>
            <ac:spMk id="2" creationId="{3740AEEB-2FCE-4336-B2A0-8A5A2434C80A}"/>
          </ac:spMkLst>
        </pc:spChg>
        <pc:spChg chg="add mod">
          <ac:chgData name="Alexandre de Andrade" userId="a7900b3e40a25e38" providerId="LiveId" clId="{5B6C9155-CF1C-4C56-8423-105C38EB5049}" dt="2022-05-25T20:35:57.503" v="1599"/>
          <ac:spMkLst>
            <pc:docMk/>
            <pc:sldMk cId="795124579" sldId="313"/>
            <ac:spMk id="29" creationId="{B1FC117D-A8CB-47D4-8D15-6C8F6ABDF84A}"/>
          </ac:spMkLst>
        </pc:spChg>
        <pc:spChg chg="add mod">
          <ac:chgData name="Alexandre de Andrade" userId="a7900b3e40a25e38" providerId="LiveId" clId="{5B6C9155-CF1C-4C56-8423-105C38EB5049}" dt="2022-05-25T20:35:57.503" v="1599"/>
          <ac:spMkLst>
            <pc:docMk/>
            <pc:sldMk cId="795124579" sldId="313"/>
            <ac:spMk id="30" creationId="{F44E900D-C17A-44B4-A4CB-8E3EF83CC722}"/>
          </ac:spMkLst>
        </pc:spChg>
        <pc:spChg chg="add mod">
          <ac:chgData name="Alexandre de Andrade" userId="a7900b3e40a25e38" providerId="LiveId" clId="{5B6C9155-CF1C-4C56-8423-105C38EB5049}" dt="2022-05-25T20:35:57.503" v="1599"/>
          <ac:spMkLst>
            <pc:docMk/>
            <pc:sldMk cId="795124579" sldId="313"/>
            <ac:spMk id="31" creationId="{AF0AFA28-6E39-4EEA-8921-7939A3506F35}"/>
          </ac:spMkLst>
        </pc:spChg>
        <pc:spChg chg="mod">
          <ac:chgData name="Alexandre de Andrade" userId="a7900b3e40a25e38" providerId="LiveId" clId="{5B6C9155-CF1C-4C56-8423-105C38EB5049}" dt="2022-05-25T20:35:57.503" v="1599"/>
          <ac:spMkLst>
            <pc:docMk/>
            <pc:sldMk cId="795124579" sldId="313"/>
            <ac:spMk id="33" creationId="{F864B2F7-2AFA-473B-9C5E-FA0A742D371E}"/>
          </ac:spMkLst>
        </pc:spChg>
        <pc:grpChg chg="add mod">
          <ac:chgData name="Alexandre de Andrade" userId="a7900b3e40a25e38" providerId="LiveId" clId="{5B6C9155-CF1C-4C56-8423-105C38EB5049}" dt="2022-05-25T20:35:57.503" v="1599"/>
          <ac:grpSpMkLst>
            <pc:docMk/>
            <pc:sldMk cId="795124579" sldId="313"/>
            <ac:grpSpMk id="32" creationId="{8134E200-5BEC-48BB-8D56-AE96DE2B3C37}"/>
          </ac:grpSpMkLst>
        </pc:grpChg>
        <pc:picChg chg="del">
          <ac:chgData name="Alexandre de Andrade" userId="a7900b3e40a25e38" providerId="LiveId" clId="{5B6C9155-CF1C-4C56-8423-105C38EB5049}" dt="2022-05-25T19:59:00.871" v="1317" actId="478"/>
          <ac:picMkLst>
            <pc:docMk/>
            <pc:sldMk cId="795124579" sldId="313"/>
            <ac:picMk id="3" creationId="{00000000-0000-0000-0000-000000000000}"/>
          </ac:picMkLst>
        </pc:picChg>
        <pc:picChg chg="del">
          <ac:chgData name="Alexandre de Andrade" userId="a7900b3e40a25e38" providerId="LiveId" clId="{5B6C9155-CF1C-4C56-8423-105C38EB5049}" dt="2022-05-25T19:59:00.871" v="1317" actId="478"/>
          <ac:picMkLst>
            <pc:docMk/>
            <pc:sldMk cId="795124579" sldId="313"/>
            <ac:picMk id="4" creationId="{00000000-0000-0000-0000-000000000000}"/>
          </ac:picMkLst>
        </pc:picChg>
        <pc:picChg chg="add mod">
          <ac:chgData name="Alexandre de Andrade" userId="a7900b3e40a25e38" providerId="LiveId" clId="{5B6C9155-CF1C-4C56-8423-105C38EB5049}" dt="2022-05-25T20:35:57.503" v="1599"/>
          <ac:picMkLst>
            <pc:docMk/>
            <pc:sldMk cId="795124579" sldId="313"/>
            <ac:picMk id="34" creationId="{BDB57DEC-A6DC-4E3E-BBC0-E19B7556C8EE}"/>
          </ac:picMkLst>
        </pc:picChg>
        <pc:picChg chg="del">
          <ac:chgData name="Alexandre de Andrade" userId="a7900b3e40a25e38" providerId="LiveId" clId="{5B6C9155-CF1C-4C56-8423-105C38EB5049}" dt="2022-05-25T19:59:00.871" v="1317" actId="478"/>
          <ac:picMkLst>
            <pc:docMk/>
            <pc:sldMk cId="795124579" sldId="313"/>
            <ac:picMk id="1026" creationId="{00000000-0000-0000-0000-000000000000}"/>
          </ac:picMkLst>
        </pc:picChg>
        <pc:picChg chg="del">
          <ac:chgData name="Alexandre de Andrade" userId="a7900b3e40a25e38" providerId="LiveId" clId="{5B6C9155-CF1C-4C56-8423-105C38EB5049}" dt="2022-05-25T19:59:00.871" v="1317" actId="478"/>
          <ac:picMkLst>
            <pc:docMk/>
            <pc:sldMk cId="795124579" sldId="313"/>
            <ac:picMk id="1027" creationId="{00000000-0000-0000-0000-000000000000}"/>
          </ac:picMkLst>
        </pc:picChg>
      </pc:sldChg>
      <pc:sldChg chg="del setBg">
        <pc:chgData name="Alexandre de Andrade" userId="a7900b3e40a25e38" providerId="LiveId" clId="{5B6C9155-CF1C-4C56-8423-105C38EB5049}" dt="2022-05-25T19:01:40.089" v="939" actId="2696"/>
        <pc:sldMkLst>
          <pc:docMk/>
          <pc:sldMk cId="1128304592" sldId="313"/>
        </pc:sldMkLst>
      </pc:sldChg>
      <pc:sldChg chg="addSp delSp modSp add del">
        <pc:chgData name="Alexandre de Andrade" userId="a7900b3e40a25e38" providerId="LiveId" clId="{5B6C9155-CF1C-4C56-8423-105C38EB5049}" dt="2022-05-25T20:35:59.822" v="1600"/>
        <pc:sldMkLst>
          <pc:docMk/>
          <pc:sldMk cId="1465776917" sldId="314"/>
        </pc:sldMkLst>
        <pc:spChg chg="del">
          <ac:chgData name="Alexandre de Andrade" userId="a7900b3e40a25e38" providerId="LiveId" clId="{5B6C9155-CF1C-4C56-8423-105C38EB5049}" dt="2022-05-25T19:59:08.220" v="1318" actId="478"/>
          <ac:spMkLst>
            <pc:docMk/>
            <pc:sldMk cId="1465776917" sldId="314"/>
            <ac:spMk id="2" creationId="{3740AEEB-2FCE-4336-B2A0-8A5A2434C80A}"/>
          </ac:spMkLst>
        </pc:spChg>
        <pc:spChg chg="add mod">
          <ac:chgData name="Alexandre de Andrade" userId="a7900b3e40a25e38" providerId="LiveId" clId="{5B6C9155-CF1C-4C56-8423-105C38EB5049}" dt="2022-05-25T20:35:59.822" v="1600"/>
          <ac:spMkLst>
            <pc:docMk/>
            <pc:sldMk cId="1465776917" sldId="314"/>
            <ac:spMk id="38" creationId="{06EFCEB7-5876-4584-B161-8F29A64C07A4}"/>
          </ac:spMkLst>
        </pc:spChg>
        <pc:spChg chg="add mod">
          <ac:chgData name="Alexandre de Andrade" userId="a7900b3e40a25e38" providerId="LiveId" clId="{5B6C9155-CF1C-4C56-8423-105C38EB5049}" dt="2022-05-25T20:35:59.822" v="1600"/>
          <ac:spMkLst>
            <pc:docMk/>
            <pc:sldMk cId="1465776917" sldId="314"/>
            <ac:spMk id="39" creationId="{717B9793-64E2-4905-9BFA-361817719A06}"/>
          </ac:spMkLst>
        </pc:spChg>
        <pc:spChg chg="add mod">
          <ac:chgData name="Alexandre de Andrade" userId="a7900b3e40a25e38" providerId="LiveId" clId="{5B6C9155-CF1C-4C56-8423-105C38EB5049}" dt="2022-05-25T20:35:59.822" v="1600"/>
          <ac:spMkLst>
            <pc:docMk/>
            <pc:sldMk cId="1465776917" sldId="314"/>
            <ac:spMk id="40" creationId="{71D2CBF4-5233-46AA-BE44-4A5249EA95EB}"/>
          </ac:spMkLst>
        </pc:spChg>
        <pc:spChg chg="mod">
          <ac:chgData name="Alexandre de Andrade" userId="a7900b3e40a25e38" providerId="LiveId" clId="{5B6C9155-CF1C-4C56-8423-105C38EB5049}" dt="2022-05-25T20:35:59.822" v="1600"/>
          <ac:spMkLst>
            <pc:docMk/>
            <pc:sldMk cId="1465776917" sldId="314"/>
            <ac:spMk id="42" creationId="{DCBC17BB-E7B4-4CD9-834A-6B54DBB4FFD8}"/>
          </ac:spMkLst>
        </pc:spChg>
        <pc:grpChg chg="add mod">
          <ac:chgData name="Alexandre de Andrade" userId="a7900b3e40a25e38" providerId="LiveId" clId="{5B6C9155-CF1C-4C56-8423-105C38EB5049}" dt="2022-05-25T20:35:59.822" v="1600"/>
          <ac:grpSpMkLst>
            <pc:docMk/>
            <pc:sldMk cId="1465776917" sldId="314"/>
            <ac:grpSpMk id="41" creationId="{A7389811-F52B-49D8-9703-20857814537C}"/>
          </ac:grpSpMkLst>
        </pc:grpChg>
        <pc:picChg chg="del">
          <ac:chgData name="Alexandre de Andrade" userId="a7900b3e40a25e38" providerId="LiveId" clId="{5B6C9155-CF1C-4C56-8423-105C38EB5049}" dt="2022-05-25T19:59:08.220" v="1318" actId="478"/>
          <ac:picMkLst>
            <pc:docMk/>
            <pc:sldMk cId="1465776917" sldId="314"/>
            <ac:picMk id="3" creationId="{00000000-0000-0000-0000-000000000000}"/>
          </ac:picMkLst>
        </pc:picChg>
        <pc:picChg chg="del">
          <ac:chgData name="Alexandre de Andrade" userId="a7900b3e40a25e38" providerId="LiveId" clId="{5B6C9155-CF1C-4C56-8423-105C38EB5049}" dt="2022-05-25T19:59:08.220" v="1318" actId="478"/>
          <ac:picMkLst>
            <pc:docMk/>
            <pc:sldMk cId="1465776917" sldId="314"/>
            <ac:picMk id="4" creationId="{00000000-0000-0000-0000-000000000000}"/>
          </ac:picMkLst>
        </pc:picChg>
        <pc:picChg chg="add mod">
          <ac:chgData name="Alexandre de Andrade" userId="a7900b3e40a25e38" providerId="LiveId" clId="{5B6C9155-CF1C-4C56-8423-105C38EB5049}" dt="2022-05-25T20:35:59.822" v="1600"/>
          <ac:picMkLst>
            <pc:docMk/>
            <pc:sldMk cId="1465776917" sldId="314"/>
            <ac:picMk id="43" creationId="{7F71DDF2-BC7B-4CE8-8686-9A1C6051F085}"/>
          </ac:picMkLst>
        </pc:picChg>
        <pc:picChg chg="del">
          <ac:chgData name="Alexandre de Andrade" userId="a7900b3e40a25e38" providerId="LiveId" clId="{5B6C9155-CF1C-4C56-8423-105C38EB5049}" dt="2022-05-25T19:59:08.220" v="1318" actId="478"/>
          <ac:picMkLst>
            <pc:docMk/>
            <pc:sldMk cId="1465776917" sldId="314"/>
            <ac:picMk id="1026" creationId="{00000000-0000-0000-0000-000000000000}"/>
          </ac:picMkLst>
        </pc:picChg>
        <pc:picChg chg="del">
          <ac:chgData name="Alexandre de Andrade" userId="a7900b3e40a25e38" providerId="LiveId" clId="{5B6C9155-CF1C-4C56-8423-105C38EB5049}" dt="2022-05-25T19:59:08.220" v="1318" actId="478"/>
          <ac:picMkLst>
            <pc:docMk/>
            <pc:sldMk cId="1465776917" sldId="314"/>
            <ac:picMk id="1027" creationId="{00000000-0000-0000-0000-000000000000}"/>
          </ac:picMkLst>
        </pc:picChg>
      </pc:sldChg>
      <pc:sldChg chg="addSp delSp modSp add del">
        <pc:chgData name="Alexandre de Andrade" userId="a7900b3e40a25e38" providerId="LiveId" clId="{5B6C9155-CF1C-4C56-8423-105C38EB5049}" dt="2022-05-25T20:36:01.508" v="1601"/>
        <pc:sldMkLst>
          <pc:docMk/>
          <pc:sldMk cId="4034588449" sldId="315"/>
        </pc:sldMkLst>
        <pc:spChg chg="del">
          <ac:chgData name="Alexandre de Andrade" userId="a7900b3e40a25e38" providerId="LiveId" clId="{5B6C9155-CF1C-4C56-8423-105C38EB5049}" dt="2022-05-25T19:59:14.995" v="1319" actId="478"/>
          <ac:spMkLst>
            <pc:docMk/>
            <pc:sldMk cId="4034588449" sldId="315"/>
            <ac:spMk id="2" creationId="{3740AEEB-2FCE-4336-B2A0-8A5A2434C80A}"/>
          </ac:spMkLst>
        </pc:spChg>
        <pc:spChg chg="add mod">
          <ac:chgData name="Alexandre de Andrade" userId="a7900b3e40a25e38" providerId="LiveId" clId="{5B6C9155-CF1C-4C56-8423-105C38EB5049}" dt="2022-05-25T20:36:01.508" v="1601"/>
          <ac:spMkLst>
            <pc:docMk/>
            <pc:sldMk cId="4034588449" sldId="315"/>
            <ac:spMk id="27" creationId="{29FBB0AB-A6E7-4E9D-81C8-7AE1D783503F}"/>
          </ac:spMkLst>
        </pc:spChg>
        <pc:spChg chg="add mod">
          <ac:chgData name="Alexandre de Andrade" userId="a7900b3e40a25e38" providerId="LiveId" clId="{5B6C9155-CF1C-4C56-8423-105C38EB5049}" dt="2022-05-25T20:36:01.508" v="1601"/>
          <ac:spMkLst>
            <pc:docMk/>
            <pc:sldMk cId="4034588449" sldId="315"/>
            <ac:spMk id="28" creationId="{07D0C55A-F606-49F2-AF9A-7F5CAE993D46}"/>
          </ac:spMkLst>
        </pc:spChg>
        <pc:spChg chg="add mod">
          <ac:chgData name="Alexandre de Andrade" userId="a7900b3e40a25e38" providerId="LiveId" clId="{5B6C9155-CF1C-4C56-8423-105C38EB5049}" dt="2022-05-25T20:36:01.508" v="1601"/>
          <ac:spMkLst>
            <pc:docMk/>
            <pc:sldMk cId="4034588449" sldId="315"/>
            <ac:spMk id="29" creationId="{CB508DB7-7871-4ED7-936A-5AEDCA110923}"/>
          </ac:spMkLst>
        </pc:spChg>
        <pc:spChg chg="mod">
          <ac:chgData name="Alexandre de Andrade" userId="a7900b3e40a25e38" providerId="LiveId" clId="{5B6C9155-CF1C-4C56-8423-105C38EB5049}" dt="2022-05-25T20:36:01.508" v="1601"/>
          <ac:spMkLst>
            <pc:docMk/>
            <pc:sldMk cId="4034588449" sldId="315"/>
            <ac:spMk id="31" creationId="{9CE05296-0D3C-4274-A307-83D244C4522B}"/>
          </ac:spMkLst>
        </pc:spChg>
        <pc:grpChg chg="add mod">
          <ac:chgData name="Alexandre de Andrade" userId="a7900b3e40a25e38" providerId="LiveId" clId="{5B6C9155-CF1C-4C56-8423-105C38EB5049}" dt="2022-05-25T20:36:01.508" v="1601"/>
          <ac:grpSpMkLst>
            <pc:docMk/>
            <pc:sldMk cId="4034588449" sldId="315"/>
            <ac:grpSpMk id="30" creationId="{62F9538B-309F-412D-8B9C-48F7B0AEE981}"/>
          </ac:grpSpMkLst>
        </pc:grpChg>
        <pc:picChg chg="del">
          <ac:chgData name="Alexandre de Andrade" userId="a7900b3e40a25e38" providerId="LiveId" clId="{5B6C9155-CF1C-4C56-8423-105C38EB5049}" dt="2022-05-25T19:59:14.995" v="1319" actId="478"/>
          <ac:picMkLst>
            <pc:docMk/>
            <pc:sldMk cId="4034588449" sldId="315"/>
            <ac:picMk id="3" creationId="{00000000-0000-0000-0000-000000000000}"/>
          </ac:picMkLst>
        </pc:picChg>
        <pc:picChg chg="del">
          <ac:chgData name="Alexandre de Andrade" userId="a7900b3e40a25e38" providerId="LiveId" clId="{5B6C9155-CF1C-4C56-8423-105C38EB5049}" dt="2022-05-25T19:59:14.995" v="1319" actId="478"/>
          <ac:picMkLst>
            <pc:docMk/>
            <pc:sldMk cId="4034588449" sldId="315"/>
            <ac:picMk id="4" creationId="{00000000-0000-0000-0000-000000000000}"/>
          </ac:picMkLst>
        </pc:picChg>
        <pc:picChg chg="add mod">
          <ac:chgData name="Alexandre de Andrade" userId="a7900b3e40a25e38" providerId="LiveId" clId="{5B6C9155-CF1C-4C56-8423-105C38EB5049}" dt="2022-05-25T20:36:01.508" v="1601"/>
          <ac:picMkLst>
            <pc:docMk/>
            <pc:sldMk cId="4034588449" sldId="315"/>
            <ac:picMk id="32" creationId="{BE459B09-70D1-487F-90FE-4D9E6AF82FB9}"/>
          </ac:picMkLst>
        </pc:picChg>
        <pc:picChg chg="del">
          <ac:chgData name="Alexandre de Andrade" userId="a7900b3e40a25e38" providerId="LiveId" clId="{5B6C9155-CF1C-4C56-8423-105C38EB5049}" dt="2022-05-25T19:59:14.995" v="1319" actId="478"/>
          <ac:picMkLst>
            <pc:docMk/>
            <pc:sldMk cId="4034588449" sldId="315"/>
            <ac:picMk id="1026" creationId="{00000000-0000-0000-0000-000000000000}"/>
          </ac:picMkLst>
        </pc:picChg>
        <pc:picChg chg="del">
          <ac:chgData name="Alexandre de Andrade" userId="a7900b3e40a25e38" providerId="LiveId" clId="{5B6C9155-CF1C-4C56-8423-105C38EB5049}" dt="2022-05-25T19:59:14.995" v="1319" actId="478"/>
          <ac:picMkLst>
            <pc:docMk/>
            <pc:sldMk cId="4034588449" sldId="315"/>
            <ac:picMk id="1027" creationId="{00000000-0000-0000-0000-000000000000}"/>
          </ac:picMkLst>
        </pc:picChg>
      </pc:sldChg>
      <pc:sldChg chg="addSp delSp modSp add del">
        <pc:chgData name="Alexandre de Andrade" userId="a7900b3e40a25e38" providerId="LiveId" clId="{5B6C9155-CF1C-4C56-8423-105C38EB5049}" dt="2022-05-25T20:36:02.908" v="1602"/>
        <pc:sldMkLst>
          <pc:docMk/>
          <pc:sldMk cId="749124471" sldId="317"/>
        </pc:sldMkLst>
        <pc:spChg chg="del">
          <ac:chgData name="Alexandre de Andrade" userId="a7900b3e40a25e38" providerId="LiveId" clId="{5B6C9155-CF1C-4C56-8423-105C38EB5049}" dt="2022-05-25T19:59:21.730" v="1320" actId="478"/>
          <ac:spMkLst>
            <pc:docMk/>
            <pc:sldMk cId="749124471" sldId="317"/>
            <ac:spMk id="2" creationId="{3740AEEB-2FCE-4336-B2A0-8A5A2434C80A}"/>
          </ac:spMkLst>
        </pc:spChg>
        <pc:spChg chg="add mod">
          <ac:chgData name="Alexandre de Andrade" userId="a7900b3e40a25e38" providerId="LiveId" clId="{5B6C9155-CF1C-4C56-8423-105C38EB5049}" dt="2022-05-25T20:36:02.908" v="1602"/>
          <ac:spMkLst>
            <pc:docMk/>
            <pc:sldMk cId="749124471" sldId="317"/>
            <ac:spMk id="13" creationId="{EB52F0EC-847F-4474-8B53-8E5155CEC1BD}"/>
          </ac:spMkLst>
        </pc:spChg>
        <pc:spChg chg="add mod">
          <ac:chgData name="Alexandre de Andrade" userId="a7900b3e40a25e38" providerId="LiveId" clId="{5B6C9155-CF1C-4C56-8423-105C38EB5049}" dt="2022-05-25T20:36:02.908" v="1602"/>
          <ac:spMkLst>
            <pc:docMk/>
            <pc:sldMk cId="749124471" sldId="317"/>
            <ac:spMk id="14" creationId="{973CB548-3AD9-4208-A195-A153883ED394}"/>
          </ac:spMkLst>
        </pc:spChg>
        <pc:spChg chg="add mod">
          <ac:chgData name="Alexandre de Andrade" userId="a7900b3e40a25e38" providerId="LiveId" clId="{5B6C9155-CF1C-4C56-8423-105C38EB5049}" dt="2022-05-25T20:36:02.908" v="1602"/>
          <ac:spMkLst>
            <pc:docMk/>
            <pc:sldMk cId="749124471" sldId="317"/>
            <ac:spMk id="15" creationId="{93C34BFB-39F4-4EFB-8670-F9F97996B87F}"/>
          </ac:spMkLst>
        </pc:spChg>
        <pc:spChg chg="mod">
          <ac:chgData name="Alexandre de Andrade" userId="a7900b3e40a25e38" providerId="LiveId" clId="{5B6C9155-CF1C-4C56-8423-105C38EB5049}" dt="2022-05-25T20:36:02.908" v="1602"/>
          <ac:spMkLst>
            <pc:docMk/>
            <pc:sldMk cId="749124471" sldId="317"/>
            <ac:spMk id="17" creationId="{AA7652CA-A502-4D1B-BF13-39B7B665DD23}"/>
          </ac:spMkLst>
        </pc:spChg>
        <pc:grpChg chg="add mod">
          <ac:chgData name="Alexandre de Andrade" userId="a7900b3e40a25e38" providerId="LiveId" clId="{5B6C9155-CF1C-4C56-8423-105C38EB5049}" dt="2022-05-25T20:36:02.908" v="1602"/>
          <ac:grpSpMkLst>
            <pc:docMk/>
            <pc:sldMk cId="749124471" sldId="317"/>
            <ac:grpSpMk id="16" creationId="{D8B3582C-146C-4B25-A67A-2FD74F9585ED}"/>
          </ac:grpSpMkLst>
        </pc:grpChg>
        <pc:picChg chg="del">
          <ac:chgData name="Alexandre de Andrade" userId="a7900b3e40a25e38" providerId="LiveId" clId="{5B6C9155-CF1C-4C56-8423-105C38EB5049}" dt="2022-05-25T19:59:21.730" v="1320" actId="478"/>
          <ac:picMkLst>
            <pc:docMk/>
            <pc:sldMk cId="749124471" sldId="317"/>
            <ac:picMk id="3" creationId="{00000000-0000-0000-0000-000000000000}"/>
          </ac:picMkLst>
        </pc:picChg>
        <pc:picChg chg="del">
          <ac:chgData name="Alexandre de Andrade" userId="a7900b3e40a25e38" providerId="LiveId" clId="{5B6C9155-CF1C-4C56-8423-105C38EB5049}" dt="2022-05-25T19:59:21.730" v="1320" actId="478"/>
          <ac:picMkLst>
            <pc:docMk/>
            <pc:sldMk cId="749124471" sldId="317"/>
            <ac:picMk id="4" creationId="{00000000-0000-0000-0000-000000000000}"/>
          </ac:picMkLst>
        </pc:picChg>
        <pc:picChg chg="add mod">
          <ac:chgData name="Alexandre de Andrade" userId="a7900b3e40a25e38" providerId="LiveId" clId="{5B6C9155-CF1C-4C56-8423-105C38EB5049}" dt="2022-05-25T20:36:02.908" v="1602"/>
          <ac:picMkLst>
            <pc:docMk/>
            <pc:sldMk cId="749124471" sldId="317"/>
            <ac:picMk id="18" creationId="{FF027096-B751-4113-BC6B-032820CBB35E}"/>
          </ac:picMkLst>
        </pc:picChg>
        <pc:picChg chg="del">
          <ac:chgData name="Alexandre de Andrade" userId="a7900b3e40a25e38" providerId="LiveId" clId="{5B6C9155-CF1C-4C56-8423-105C38EB5049}" dt="2022-05-25T19:59:21.730" v="1320" actId="478"/>
          <ac:picMkLst>
            <pc:docMk/>
            <pc:sldMk cId="749124471" sldId="317"/>
            <ac:picMk id="1026" creationId="{00000000-0000-0000-0000-000000000000}"/>
          </ac:picMkLst>
        </pc:picChg>
        <pc:picChg chg="del">
          <ac:chgData name="Alexandre de Andrade" userId="a7900b3e40a25e38" providerId="LiveId" clId="{5B6C9155-CF1C-4C56-8423-105C38EB5049}" dt="2022-05-25T19:59:21.730" v="1320" actId="478"/>
          <ac:picMkLst>
            <pc:docMk/>
            <pc:sldMk cId="749124471" sldId="317"/>
            <ac:picMk id="1027" creationId="{00000000-0000-0000-0000-000000000000}"/>
          </ac:picMkLst>
        </pc:picChg>
      </pc:sldChg>
      <pc:sldChg chg="addSp delSp modSp mod setBg delAnim modAnim">
        <pc:chgData name="Alexandre de Andrade" userId="a7900b3e40a25e38" providerId="LiveId" clId="{5B6C9155-CF1C-4C56-8423-105C38EB5049}" dt="2022-05-27T18:57:57.454" v="3722" actId="14100"/>
        <pc:sldMkLst>
          <pc:docMk/>
          <pc:sldMk cId="1791124099" sldId="318"/>
        </pc:sldMkLst>
        <pc:spChg chg="mod">
          <ac:chgData name="Alexandre de Andrade" userId="a7900b3e40a25e38" providerId="LiveId" clId="{5B6C9155-CF1C-4C56-8423-105C38EB5049}" dt="2022-05-25T13:29:42.306" v="634" actId="14100"/>
          <ac:spMkLst>
            <pc:docMk/>
            <pc:sldMk cId="1791124099" sldId="318"/>
            <ac:spMk id="2" creationId="{00000000-0000-0000-0000-000000000000}"/>
          </ac:spMkLst>
        </pc:spChg>
        <pc:spChg chg="add mod ord">
          <ac:chgData name="Alexandre de Andrade" userId="a7900b3e40a25e38" providerId="LiveId" clId="{5B6C9155-CF1C-4C56-8423-105C38EB5049}" dt="2022-05-25T19:07:46.451" v="1221" actId="14100"/>
          <ac:spMkLst>
            <pc:docMk/>
            <pc:sldMk cId="1791124099" sldId="318"/>
            <ac:spMk id="6" creationId="{50397CDD-6057-4864-9D6F-5419512150F3}"/>
          </ac:spMkLst>
        </pc:spChg>
        <pc:spChg chg="add mod ord">
          <ac:chgData name="Alexandre de Andrade" userId="a7900b3e40a25e38" providerId="LiveId" clId="{5B6C9155-CF1C-4C56-8423-105C38EB5049}" dt="2022-05-27T18:57:57.454" v="3722" actId="14100"/>
          <ac:spMkLst>
            <pc:docMk/>
            <pc:sldMk cId="1791124099" sldId="318"/>
            <ac:spMk id="19" creationId="{1FE4842C-DA0A-44E6-BB8D-C957793E4F4B}"/>
          </ac:spMkLst>
        </pc:spChg>
        <pc:spChg chg="add mod ord">
          <ac:chgData name="Alexandre de Andrade" userId="a7900b3e40a25e38" providerId="LiveId" clId="{5B6C9155-CF1C-4C56-8423-105C38EB5049}" dt="2022-05-25T14:09:00.139" v="808" actId="14100"/>
          <ac:spMkLst>
            <pc:docMk/>
            <pc:sldMk cId="1791124099" sldId="318"/>
            <ac:spMk id="20" creationId="{FC6B8E55-F85F-40D2-B676-09FD8991B027}"/>
          </ac:spMkLst>
        </pc:spChg>
        <pc:spChg chg="mod">
          <ac:chgData name="Alexandre de Andrade" userId="a7900b3e40a25e38" providerId="LiveId" clId="{5B6C9155-CF1C-4C56-8423-105C38EB5049}" dt="2022-05-25T14:03:44.971" v="740" actId="20577"/>
          <ac:spMkLst>
            <pc:docMk/>
            <pc:sldMk cId="1791124099" sldId="318"/>
            <ac:spMk id="21" creationId="{00000000-0000-0000-0000-000000000000}"/>
          </ac:spMkLst>
        </pc:spChg>
        <pc:spChg chg="add del mod">
          <ac:chgData name="Alexandre de Andrade" userId="a7900b3e40a25e38" providerId="LiveId" clId="{5B6C9155-CF1C-4C56-8423-105C38EB5049}" dt="2022-05-25T14:06:39.185" v="773" actId="21"/>
          <ac:spMkLst>
            <pc:docMk/>
            <pc:sldMk cId="1791124099" sldId="318"/>
            <ac:spMk id="22" creationId="{6227C792-D66D-4AF5-86BC-3C2BDF7850C4}"/>
          </ac:spMkLst>
        </pc:spChg>
        <pc:spChg chg="mod">
          <ac:chgData name="Alexandre de Andrade" userId="a7900b3e40a25e38" providerId="LiveId" clId="{5B6C9155-CF1C-4C56-8423-105C38EB5049}" dt="2022-05-25T19:07:58.782" v="1240" actId="1035"/>
          <ac:spMkLst>
            <pc:docMk/>
            <pc:sldMk cId="1791124099" sldId="318"/>
            <ac:spMk id="58" creationId="{8A40A8A4-A88E-4E20-8F38-95F4D87FA0C9}"/>
          </ac:spMkLst>
        </pc:spChg>
        <pc:spChg chg="mod">
          <ac:chgData name="Alexandre de Andrade" userId="a7900b3e40a25e38" providerId="LiveId" clId="{5B6C9155-CF1C-4C56-8423-105C38EB5049}" dt="2022-05-25T14:09:05.807" v="824" actId="1036"/>
          <ac:spMkLst>
            <pc:docMk/>
            <pc:sldMk cId="1791124099" sldId="318"/>
            <ac:spMk id="59" creationId="{47A05E96-2B9B-4B7D-AA0B-74DD96EBD0EC}"/>
          </ac:spMkLst>
        </pc:spChg>
        <pc:spChg chg="mod">
          <ac:chgData name="Alexandre de Andrade" userId="a7900b3e40a25e38" providerId="LiveId" clId="{5B6C9155-CF1C-4C56-8423-105C38EB5049}" dt="2022-05-27T18:57:50.097" v="3720" actId="14100"/>
          <ac:spMkLst>
            <pc:docMk/>
            <pc:sldMk cId="1791124099" sldId="318"/>
            <ac:spMk id="60" creationId="{92D6E689-FD94-4F00-8A06-C3040E743A21}"/>
          </ac:spMkLst>
        </pc:spChg>
        <pc:picChg chg="add mod">
          <ac:chgData name="Alexandre de Andrade" userId="a7900b3e40a25e38" providerId="LiveId" clId="{5B6C9155-CF1C-4C56-8423-105C38EB5049}" dt="2022-05-25T13:59:47.380" v="661" actId="1036"/>
          <ac:picMkLst>
            <pc:docMk/>
            <pc:sldMk cId="1791124099" sldId="318"/>
            <ac:picMk id="5" creationId="{B02D5F63-426B-4D3F-9B39-AC1EEC20E834}"/>
          </ac:picMkLst>
        </pc:picChg>
        <pc:picChg chg="mod">
          <ac:chgData name="Alexandre de Andrade" userId="a7900b3e40a25e38" providerId="LiveId" clId="{5B6C9155-CF1C-4C56-8423-105C38EB5049}" dt="2022-05-25T13:59:42.776" v="651" actId="1036"/>
          <ac:picMkLst>
            <pc:docMk/>
            <pc:sldMk cId="1791124099" sldId="318"/>
            <ac:picMk id="9" creationId="{36627784-8651-4989-9B1B-D1073C777247}"/>
          </ac:picMkLst>
        </pc:picChg>
        <pc:picChg chg="del">
          <ac:chgData name="Alexandre de Andrade" userId="a7900b3e40a25e38" providerId="LiveId" clId="{5B6C9155-CF1C-4C56-8423-105C38EB5049}" dt="2022-05-25T13:59:08.095" v="641" actId="478"/>
          <ac:picMkLst>
            <pc:docMk/>
            <pc:sldMk cId="1791124099" sldId="318"/>
            <ac:picMk id="12" creationId="{5BF911A7-3598-468F-88C6-8F519E7C9FB4}"/>
          </ac:picMkLst>
        </pc:picChg>
        <pc:picChg chg="mod">
          <ac:chgData name="Alexandre de Andrade" userId="a7900b3e40a25e38" providerId="LiveId" clId="{5B6C9155-CF1C-4C56-8423-105C38EB5049}" dt="2022-05-25T13:59:51.069" v="670" actId="1036"/>
          <ac:picMkLst>
            <pc:docMk/>
            <pc:sldMk cId="1791124099" sldId="318"/>
            <ac:picMk id="18" creationId="{E5584AD4-549F-484A-B937-BC9DA45D978D}"/>
          </ac:picMkLst>
        </pc:picChg>
      </pc:sldChg>
      <pc:sldChg chg="addSp delSp modSp mod setBg delAnim modAnim">
        <pc:chgData name="Alexandre de Andrade" userId="a7900b3e40a25e38" providerId="LiveId" clId="{5B6C9155-CF1C-4C56-8423-105C38EB5049}" dt="2022-05-27T20:17:36.001" v="3742"/>
        <pc:sldMkLst>
          <pc:docMk/>
          <pc:sldMk cId="2531298445" sldId="319"/>
        </pc:sldMkLst>
        <pc:spChg chg="add mod">
          <ac:chgData name="Alexandre de Andrade" userId="a7900b3e40a25e38" providerId="LiveId" clId="{5B6C9155-CF1C-4C56-8423-105C38EB5049}" dt="2022-05-25T13:22:53.729" v="548" actId="1038"/>
          <ac:spMkLst>
            <pc:docMk/>
            <pc:sldMk cId="2531298445" sldId="319"/>
            <ac:spMk id="11" creationId="{BDA3925A-86EA-4C12-85DF-93E5894A349B}"/>
          </ac:spMkLst>
        </pc:spChg>
        <pc:spChg chg="mod">
          <ac:chgData name="Alexandre de Andrade" userId="a7900b3e40a25e38" providerId="LiveId" clId="{5B6C9155-CF1C-4C56-8423-105C38EB5049}" dt="2022-05-25T14:01:36.057" v="691" actId="14100"/>
          <ac:spMkLst>
            <pc:docMk/>
            <pc:sldMk cId="2531298445" sldId="319"/>
            <ac:spMk id="12" creationId="{7EB9909C-0C3F-442D-9219-9D3CED308F97}"/>
          </ac:spMkLst>
        </pc:spChg>
        <pc:spChg chg="mod">
          <ac:chgData name="Alexandre de Andrade" userId="a7900b3e40a25e38" providerId="LiveId" clId="{5B6C9155-CF1C-4C56-8423-105C38EB5049}" dt="2022-05-25T12:42:25.018" v="49" actId="20577"/>
          <ac:spMkLst>
            <pc:docMk/>
            <pc:sldMk cId="2531298445" sldId="319"/>
            <ac:spMk id="14" creationId="{AC50EE13-7AF2-4E9C-8C59-7193E164B73A}"/>
          </ac:spMkLst>
        </pc:spChg>
        <pc:spChg chg="mod">
          <ac:chgData name="Alexandre de Andrade" userId="a7900b3e40a25e38" providerId="LiveId" clId="{5B6C9155-CF1C-4C56-8423-105C38EB5049}" dt="2022-05-25T13:13:36.902" v="233"/>
          <ac:spMkLst>
            <pc:docMk/>
            <pc:sldMk cId="2531298445" sldId="319"/>
            <ac:spMk id="20" creationId="{D77FE6CB-465F-46E5-B967-6D4F03759DBA}"/>
          </ac:spMkLst>
        </pc:spChg>
        <pc:spChg chg="mod">
          <ac:chgData name="Alexandre de Andrade" userId="a7900b3e40a25e38" providerId="LiveId" clId="{5B6C9155-CF1C-4C56-8423-105C38EB5049}" dt="2022-05-25T13:13:36.902" v="233"/>
          <ac:spMkLst>
            <pc:docMk/>
            <pc:sldMk cId="2531298445" sldId="319"/>
            <ac:spMk id="21" creationId="{0E1FE0C9-DFA7-4703-AB5D-2380D11E7600}"/>
          </ac:spMkLst>
        </pc:spChg>
        <pc:spChg chg="mod">
          <ac:chgData name="Alexandre de Andrade" userId="a7900b3e40a25e38" providerId="LiveId" clId="{5B6C9155-CF1C-4C56-8423-105C38EB5049}" dt="2022-05-25T14:03:03.483" v="738" actId="20577"/>
          <ac:spMkLst>
            <pc:docMk/>
            <pc:sldMk cId="2531298445" sldId="319"/>
            <ac:spMk id="22" creationId="{00000000-0000-0000-0000-000000000000}"/>
          </ac:spMkLst>
        </pc:spChg>
        <pc:spChg chg="add del mod">
          <ac:chgData name="Alexandre de Andrade" userId="a7900b3e40a25e38" providerId="LiveId" clId="{5B6C9155-CF1C-4C56-8423-105C38EB5049}" dt="2022-05-25T13:20:04.753" v="504" actId="478"/>
          <ac:spMkLst>
            <pc:docMk/>
            <pc:sldMk cId="2531298445" sldId="319"/>
            <ac:spMk id="23" creationId="{C77ABD6D-3BAA-4743-BA4F-0D268635B88C}"/>
          </ac:spMkLst>
        </pc:spChg>
        <pc:spChg chg="add mod">
          <ac:chgData name="Alexandre de Andrade" userId="a7900b3e40a25e38" providerId="LiveId" clId="{5B6C9155-CF1C-4C56-8423-105C38EB5049}" dt="2022-05-25T14:02:49.935" v="736" actId="1038"/>
          <ac:spMkLst>
            <pc:docMk/>
            <pc:sldMk cId="2531298445" sldId="319"/>
            <ac:spMk id="24" creationId="{8F73FCDD-2D47-45CB-81AF-F321869A22D3}"/>
          </ac:spMkLst>
        </pc:spChg>
        <pc:spChg chg="add mod">
          <ac:chgData name="Alexandre de Andrade" userId="a7900b3e40a25e38" providerId="LiveId" clId="{5B6C9155-CF1C-4C56-8423-105C38EB5049}" dt="2022-05-25T14:02:20.149" v="724" actId="1035"/>
          <ac:spMkLst>
            <pc:docMk/>
            <pc:sldMk cId="2531298445" sldId="319"/>
            <ac:spMk id="25" creationId="{F9B18794-F8EC-4DD9-811D-E4D1ADC13D91}"/>
          </ac:spMkLst>
        </pc:spChg>
        <pc:spChg chg="mod">
          <ac:chgData name="Alexandre de Andrade" userId="a7900b3e40a25e38" providerId="LiveId" clId="{5B6C9155-CF1C-4C56-8423-105C38EB5049}" dt="2022-05-25T13:13:36.902" v="233"/>
          <ac:spMkLst>
            <pc:docMk/>
            <pc:sldMk cId="2531298445" sldId="319"/>
            <ac:spMk id="27" creationId="{19C4272E-3CD4-4B11-8B5C-05B45BE51410}"/>
          </ac:spMkLst>
        </pc:spChg>
        <pc:spChg chg="mod">
          <ac:chgData name="Alexandre de Andrade" userId="a7900b3e40a25e38" providerId="LiveId" clId="{5B6C9155-CF1C-4C56-8423-105C38EB5049}" dt="2022-05-25T13:13:36.902" v="233"/>
          <ac:spMkLst>
            <pc:docMk/>
            <pc:sldMk cId="2531298445" sldId="319"/>
            <ac:spMk id="28" creationId="{009D302D-8F18-453E-9D53-8FF916C67C71}"/>
          </ac:spMkLst>
        </pc:spChg>
        <pc:spChg chg="add mod">
          <ac:chgData name="Alexandre de Andrade" userId="a7900b3e40a25e38" providerId="LiveId" clId="{5B6C9155-CF1C-4C56-8423-105C38EB5049}" dt="2022-05-25T13:18:24.583" v="444" actId="1036"/>
          <ac:spMkLst>
            <pc:docMk/>
            <pc:sldMk cId="2531298445" sldId="319"/>
            <ac:spMk id="29" creationId="{F14DED7A-D1B0-44D4-A7DC-0ED311F137D1}"/>
          </ac:spMkLst>
        </pc:spChg>
        <pc:spChg chg="mod">
          <ac:chgData name="Alexandre de Andrade" userId="a7900b3e40a25e38" providerId="LiveId" clId="{5B6C9155-CF1C-4C56-8423-105C38EB5049}" dt="2022-05-25T13:13:36.902" v="233"/>
          <ac:spMkLst>
            <pc:docMk/>
            <pc:sldMk cId="2531298445" sldId="319"/>
            <ac:spMk id="31" creationId="{CEC34626-D259-4C5B-A508-E553AC66993F}"/>
          </ac:spMkLst>
        </pc:spChg>
        <pc:spChg chg="mod">
          <ac:chgData name="Alexandre de Andrade" userId="a7900b3e40a25e38" providerId="LiveId" clId="{5B6C9155-CF1C-4C56-8423-105C38EB5049}" dt="2022-05-25T13:13:36.902" v="233"/>
          <ac:spMkLst>
            <pc:docMk/>
            <pc:sldMk cId="2531298445" sldId="319"/>
            <ac:spMk id="32" creationId="{98061551-7E3B-4D83-98BE-884EB873A7AB}"/>
          </ac:spMkLst>
        </pc:spChg>
        <pc:spChg chg="add mod">
          <ac:chgData name="Alexandre de Andrade" userId="a7900b3e40a25e38" providerId="LiveId" clId="{5B6C9155-CF1C-4C56-8423-105C38EB5049}" dt="2022-05-25T13:23:27.441" v="551" actId="1076"/>
          <ac:spMkLst>
            <pc:docMk/>
            <pc:sldMk cId="2531298445" sldId="319"/>
            <ac:spMk id="33" creationId="{CD656169-326B-4A90-916E-09A937EA6A7C}"/>
          </ac:spMkLst>
        </pc:spChg>
        <pc:spChg chg="mod">
          <ac:chgData name="Alexandre de Andrade" userId="a7900b3e40a25e38" providerId="LiveId" clId="{5B6C9155-CF1C-4C56-8423-105C38EB5049}" dt="2022-05-25T13:13:36.902" v="233"/>
          <ac:spMkLst>
            <pc:docMk/>
            <pc:sldMk cId="2531298445" sldId="319"/>
            <ac:spMk id="35" creationId="{BA27EFE4-3FDA-448E-8CF2-64E6B7C97F74}"/>
          </ac:spMkLst>
        </pc:spChg>
        <pc:spChg chg="mod">
          <ac:chgData name="Alexandre de Andrade" userId="a7900b3e40a25e38" providerId="LiveId" clId="{5B6C9155-CF1C-4C56-8423-105C38EB5049}" dt="2022-05-25T13:13:36.902" v="233"/>
          <ac:spMkLst>
            <pc:docMk/>
            <pc:sldMk cId="2531298445" sldId="319"/>
            <ac:spMk id="36" creationId="{B8E559E9-330E-4F72-ABBF-FB58FB37312A}"/>
          </ac:spMkLst>
        </pc:spChg>
        <pc:spChg chg="add del mod">
          <ac:chgData name="Alexandre de Andrade" userId="a7900b3e40a25e38" providerId="LiveId" clId="{5B6C9155-CF1C-4C56-8423-105C38EB5049}" dt="2022-05-25T19:20:06.447" v="1269" actId="478"/>
          <ac:spMkLst>
            <pc:docMk/>
            <pc:sldMk cId="2531298445" sldId="319"/>
            <ac:spMk id="37" creationId="{881D7068-2302-4046-8E49-C1223E5C29DB}"/>
          </ac:spMkLst>
        </pc:spChg>
        <pc:spChg chg="add mod">
          <ac:chgData name="Alexandre de Andrade" userId="a7900b3e40a25e38" providerId="LiveId" clId="{5B6C9155-CF1C-4C56-8423-105C38EB5049}" dt="2022-05-25T13:14:03.450" v="236" actId="14100"/>
          <ac:spMkLst>
            <pc:docMk/>
            <pc:sldMk cId="2531298445" sldId="319"/>
            <ac:spMk id="38" creationId="{D39E0C18-55E5-4729-8E14-A5C459752702}"/>
          </ac:spMkLst>
        </pc:spChg>
        <pc:spChg chg="add mod">
          <ac:chgData name="Alexandre de Andrade" userId="a7900b3e40a25e38" providerId="LiveId" clId="{5B6C9155-CF1C-4C56-8423-105C38EB5049}" dt="2022-05-25T19:20:12.685" v="1270" actId="1076"/>
          <ac:spMkLst>
            <pc:docMk/>
            <pc:sldMk cId="2531298445" sldId="319"/>
            <ac:spMk id="45" creationId="{8988FE4B-AAB0-41F0-93F0-F00C3F91D1C7}"/>
          </ac:spMkLst>
        </pc:spChg>
        <pc:spChg chg="mod">
          <ac:chgData name="Alexandre de Andrade" userId="a7900b3e40a25e38" providerId="LiveId" clId="{5B6C9155-CF1C-4C56-8423-105C38EB5049}" dt="2022-05-25T13:13:36.902" v="233"/>
          <ac:spMkLst>
            <pc:docMk/>
            <pc:sldMk cId="2531298445" sldId="319"/>
            <ac:spMk id="47" creationId="{CAB833D5-1A62-4CC2-97E3-1C743211DB4E}"/>
          </ac:spMkLst>
        </pc:spChg>
        <pc:spChg chg="mod">
          <ac:chgData name="Alexandre de Andrade" userId="a7900b3e40a25e38" providerId="LiveId" clId="{5B6C9155-CF1C-4C56-8423-105C38EB5049}" dt="2022-05-25T13:13:36.902" v="233"/>
          <ac:spMkLst>
            <pc:docMk/>
            <pc:sldMk cId="2531298445" sldId="319"/>
            <ac:spMk id="48" creationId="{3C6C903E-9AD7-4DC1-9317-C80AB91AFF68}"/>
          </ac:spMkLst>
        </pc:spChg>
        <pc:grpChg chg="add mod">
          <ac:chgData name="Alexandre de Andrade" userId="a7900b3e40a25e38" providerId="LiveId" clId="{5B6C9155-CF1C-4C56-8423-105C38EB5049}" dt="2022-05-25T13:22:53.729" v="548" actId="1038"/>
          <ac:grpSpMkLst>
            <pc:docMk/>
            <pc:sldMk cId="2531298445" sldId="319"/>
            <ac:grpSpMk id="19" creationId="{B7E3B04E-D007-4500-80CF-F9003BFB944B}"/>
          </ac:grpSpMkLst>
        </pc:grpChg>
        <pc:grpChg chg="add mod">
          <ac:chgData name="Alexandre de Andrade" userId="a7900b3e40a25e38" providerId="LiveId" clId="{5B6C9155-CF1C-4C56-8423-105C38EB5049}" dt="2022-05-25T14:02:20.149" v="724" actId="1035"/>
          <ac:grpSpMkLst>
            <pc:docMk/>
            <pc:sldMk cId="2531298445" sldId="319"/>
            <ac:grpSpMk id="26" creationId="{EA9A5B01-2D4E-426E-8E28-906AB4F61D59}"/>
          </ac:grpSpMkLst>
        </pc:grpChg>
        <pc:grpChg chg="add mod">
          <ac:chgData name="Alexandre de Andrade" userId="a7900b3e40a25e38" providerId="LiveId" clId="{5B6C9155-CF1C-4C56-8423-105C38EB5049}" dt="2022-05-25T13:22:25.675" v="534" actId="1035"/>
          <ac:grpSpMkLst>
            <pc:docMk/>
            <pc:sldMk cId="2531298445" sldId="319"/>
            <ac:grpSpMk id="30" creationId="{6BD6CD3C-8221-4B74-819E-F470C29D2F0F}"/>
          </ac:grpSpMkLst>
        </pc:grpChg>
        <pc:grpChg chg="add mod">
          <ac:chgData name="Alexandre de Andrade" userId="a7900b3e40a25e38" providerId="LiveId" clId="{5B6C9155-CF1C-4C56-8423-105C38EB5049}" dt="2022-05-25T13:23:27.441" v="551" actId="1076"/>
          <ac:grpSpMkLst>
            <pc:docMk/>
            <pc:sldMk cId="2531298445" sldId="319"/>
            <ac:grpSpMk id="34" creationId="{2DE7126C-0C7D-44DB-BADF-57E5E5BE0CC8}"/>
          </ac:grpSpMkLst>
        </pc:grpChg>
        <pc:grpChg chg="add mod">
          <ac:chgData name="Alexandre de Andrade" userId="a7900b3e40a25e38" providerId="LiveId" clId="{5B6C9155-CF1C-4C56-8423-105C38EB5049}" dt="2022-05-25T14:02:49.935" v="736" actId="1038"/>
          <ac:grpSpMkLst>
            <pc:docMk/>
            <pc:sldMk cId="2531298445" sldId="319"/>
            <ac:grpSpMk id="46" creationId="{AE507448-9ADC-495F-BC62-E19972CD80C7}"/>
          </ac:grpSpMkLst>
        </pc:grpChg>
        <pc:grpChg chg="add mod">
          <ac:chgData name="Alexandre de Andrade" userId="a7900b3e40a25e38" providerId="LiveId" clId="{5B6C9155-CF1C-4C56-8423-105C38EB5049}" dt="2022-05-25T19:20:17.315" v="1271" actId="1076"/>
          <ac:grpSpMkLst>
            <pc:docMk/>
            <pc:sldMk cId="2531298445" sldId="319"/>
            <ac:grpSpMk id="49" creationId="{A7C1C221-D69C-4A66-B2C9-0EC55DD5F078}"/>
          </ac:grpSpMkLst>
        </pc:grpChg>
        <pc:picChg chg="del">
          <ac:chgData name="Alexandre de Andrade" userId="a7900b3e40a25e38" providerId="LiveId" clId="{5B6C9155-CF1C-4C56-8423-105C38EB5049}" dt="2022-05-25T13:12:28.695" v="232" actId="478"/>
          <ac:picMkLst>
            <pc:docMk/>
            <pc:sldMk cId="2531298445" sldId="319"/>
            <ac:picMk id="5" creationId="{155F4122-B9DC-4462-B27D-FAE0972DAE6B}"/>
          </ac:picMkLst>
        </pc:picChg>
        <pc:picChg chg="add mod">
          <ac:chgData name="Alexandre de Andrade" userId="a7900b3e40a25e38" providerId="LiveId" clId="{5B6C9155-CF1C-4C56-8423-105C38EB5049}" dt="2022-05-25T13:22:53.729" v="548" actId="1038"/>
          <ac:picMkLst>
            <pc:docMk/>
            <pc:sldMk cId="2531298445" sldId="319"/>
            <ac:picMk id="39" creationId="{F749E7D4-7B33-4908-8799-28E32E87641A}"/>
          </ac:picMkLst>
        </pc:picChg>
        <pc:picChg chg="add mod">
          <ac:chgData name="Alexandre de Andrade" userId="a7900b3e40a25e38" providerId="LiveId" clId="{5B6C9155-CF1C-4C56-8423-105C38EB5049}" dt="2022-05-25T13:22:53.729" v="548" actId="1038"/>
          <ac:picMkLst>
            <pc:docMk/>
            <pc:sldMk cId="2531298445" sldId="319"/>
            <ac:picMk id="40" creationId="{34D31C90-1433-43E4-8AB8-2EFDBD025A3C}"/>
          </ac:picMkLst>
        </pc:picChg>
        <pc:picChg chg="add mod">
          <ac:chgData name="Alexandre de Andrade" userId="a7900b3e40a25e38" providerId="LiveId" clId="{5B6C9155-CF1C-4C56-8423-105C38EB5049}" dt="2022-05-25T13:23:27.441" v="551" actId="1076"/>
          <ac:picMkLst>
            <pc:docMk/>
            <pc:sldMk cId="2531298445" sldId="319"/>
            <ac:picMk id="41" creationId="{D286A6AF-7E64-4908-97B0-EE69974E3AF5}"/>
          </ac:picMkLst>
        </pc:picChg>
        <pc:picChg chg="add mod">
          <ac:chgData name="Alexandre de Andrade" userId="a7900b3e40a25e38" providerId="LiveId" clId="{5B6C9155-CF1C-4C56-8423-105C38EB5049}" dt="2022-05-25T13:23:27.441" v="551" actId="1076"/>
          <ac:picMkLst>
            <pc:docMk/>
            <pc:sldMk cId="2531298445" sldId="319"/>
            <ac:picMk id="42" creationId="{B59A762F-73C6-4331-AA66-34169E7097F4}"/>
          </ac:picMkLst>
        </pc:picChg>
        <pc:picChg chg="add mod">
          <ac:chgData name="Alexandre de Andrade" userId="a7900b3e40a25e38" providerId="LiveId" clId="{5B6C9155-CF1C-4C56-8423-105C38EB5049}" dt="2022-05-25T13:22:25.675" v="534" actId="1035"/>
          <ac:picMkLst>
            <pc:docMk/>
            <pc:sldMk cId="2531298445" sldId="319"/>
            <ac:picMk id="43" creationId="{9B4FBCFE-9EA7-48F3-ADE4-0B3F421539CA}"/>
          </ac:picMkLst>
        </pc:picChg>
        <pc:picChg chg="add mod">
          <ac:chgData name="Alexandre de Andrade" userId="a7900b3e40a25e38" providerId="LiveId" clId="{5B6C9155-CF1C-4C56-8423-105C38EB5049}" dt="2022-05-25T13:22:25.675" v="534" actId="1035"/>
          <ac:picMkLst>
            <pc:docMk/>
            <pc:sldMk cId="2531298445" sldId="319"/>
            <ac:picMk id="44" creationId="{59251591-C0C2-44A4-B83E-8F8100FA9C20}"/>
          </ac:picMkLst>
        </pc:picChg>
        <pc:picChg chg="mod">
          <ac:chgData name="Alexandre de Andrade" userId="a7900b3e40a25e38" providerId="LiveId" clId="{5B6C9155-CF1C-4C56-8423-105C38EB5049}" dt="2022-05-25T13:13:36.902" v="233"/>
          <ac:picMkLst>
            <pc:docMk/>
            <pc:sldMk cId="2531298445" sldId="319"/>
            <ac:picMk id="50" creationId="{E5C429F5-C56D-410B-A885-FA11CC62EA64}"/>
          </ac:picMkLst>
        </pc:picChg>
        <pc:picChg chg="mod">
          <ac:chgData name="Alexandre de Andrade" userId="a7900b3e40a25e38" providerId="LiveId" clId="{5B6C9155-CF1C-4C56-8423-105C38EB5049}" dt="2022-05-25T13:13:36.902" v="233"/>
          <ac:picMkLst>
            <pc:docMk/>
            <pc:sldMk cId="2531298445" sldId="319"/>
            <ac:picMk id="51" creationId="{B58D1C08-0C69-498A-B9EA-3926DF8DE3B3}"/>
          </ac:picMkLst>
        </pc:picChg>
        <pc:picChg chg="add mod">
          <ac:chgData name="Alexandre de Andrade" userId="a7900b3e40a25e38" providerId="LiveId" clId="{5B6C9155-CF1C-4C56-8423-105C38EB5049}" dt="2022-05-25T14:02:49.935" v="736" actId="1038"/>
          <ac:picMkLst>
            <pc:docMk/>
            <pc:sldMk cId="2531298445" sldId="319"/>
            <ac:picMk id="52" creationId="{B8E992AA-F91F-45CE-AF2B-CCE3B180CB7C}"/>
          </ac:picMkLst>
        </pc:picChg>
        <pc:picChg chg="add mod">
          <ac:chgData name="Alexandre de Andrade" userId="a7900b3e40a25e38" providerId="LiveId" clId="{5B6C9155-CF1C-4C56-8423-105C38EB5049}" dt="2022-05-25T14:02:49.935" v="736" actId="1038"/>
          <ac:picMkLst>
            <pc:docMk/>
            <pc:sldMk cId="2531298445" sldId="319"/>
            <ac:picMk id="53" creationId="{E158A371-4688-4C6B-910C-9865DA5AA467}"/>
          </ac:picMkLst>
        </pc:picChg>
        <pc:picChg chg="add mod">
          <ac:chgData name="Alexandre de Andrade" userId="a7900b3e40a25e38" providerId="LiveId" clId="{5B6C9155-CF1C-4C56-8423-105C38EB5049}" dt="2022-05-25T14:02:20.149" v="724" actId="1035"/>
          <ac:picMkLst>
            <pc:docMk/>
            <pc:sldMk cId="2531298445" sldId="319"/>
            <ac:picMk id="54" creationId="{A33444EF-8A12-4AAC-9D68-A5AE9C01A80C}"/>
          </ac:picMkLst>
        </pc:picChg>
        <pc:picChg chg="add mod">
          <ac:chgData name="Alexandre de Andrade" userId="a7900b3e40a25e38" providerId="LiveId" clId="{5B6C9155-CF1C-4C56-8423-105C38EB5049}" dt="2022-05-25T14:02:20.149" v="724" actId="1035"/>
          <ac:picMkLst>
            <pc:docMk/>
            <pc:sldMk cId="2531298445" sldId="319"/>
            <ac:picMk id="55" creationId="{3EBF88E2-978A-4B2C-8C65-0B1A938B0414}"/>
          </ac:picMkLst>
        </pc:picChg>
      </pc:sldChg>
      <pc:sldChg chg="addSp delSp modSp add del">
        <pc:chgData name="Alexandre de Andrade" userId="a7900b3e40a25e38" providerId="LiveId" clId="{5B6C9155-CF1C-4C56-8423-105C38EB5049}" dt="2022-05-25T20:36:11.775" v="1607"/>
        <pc:sldMkLst>
          <pc:docMk/>
          <pc:sldMk cId="4264569934" sldId="320"/>
        </pc:sldMkLst>
        <pc:spChg chg="del">
          <ac:chgData name="Alexandre de Andrade" userId="a7900b3e40a25e38" providerId="LiveId" clId="{5B6C9155-CF1C-4C56-8423-105C38EB5049}" dt="2022-05-25T19:59:47.705" v="1323" actId="478"/>
          <ac:spMkLst>
            <pc:docMk/>
            <pc:sldMk cId="4264569934" sldId="320"/>
            <ac:spMk id="2" creationId="{3740AEEB-2FCE-4336-B2A0-8A5A2434C80A}"/>
          </ac:spMkLst>
        </pc:spChg>
        <pc:spChg chg="add mod">
          <ac:chgData name="Alexandre de Andrade" userId="a7900b3e40a25e38" providerId="LiveId" clId="{5B6C9155-CF1C-4C56-8423-105C38EB5049}" dt="2022-05-25T20:36:11.775" v="1607"/>
          <ac:spMkLst>
            <pc:docMk/>
            <pc:sldMk cId="4264569934" sldId="320"/>
            <ac:spMk id="9" creationId="{700AF720-9F9C-4A8E-A6E0-8C3FCFC716FE}"/>
          </ac:spMkLst>
        </pc:spChg>
        <pc:spChg chg="add mod">
          <ac:chgData name="Alexandre de Andrade" userId="a7900b3e40a25e38" providerId="LiveId" clId="{5B6C9155-CF1C-4C56-8423-105C38EB5049}" dt="2022-05-25T20:36:11.775" v="1607"/>
          <ac:spMkLst>
            <pc:docMk/>
            <pc:sldMk cId="4264569934" sldId="320"/>
            <ac:spMk id="11" creationId="{DF4A6AF3-A6F2-4800-B24D-EB655ED73829}"/>
          </ac:spMkLst>
        </pc:spChg>
        <pc:spChg chg="add mod">
          <ac:chgData name="Alexandre de Andrade" userId="a7900b3e40a25e38" providerId="LiveId" clId="{5B6C9155-CF1C-4C56-8423-105C38EB5049}" dt="2022-05-25T20:36:11.775" v="1607"/>
          <ac:spMkLst>
            <pc:docMk/>
            <pc:sldMk cId="4264569934" sldId="320"/>
            <ac:spMk id="12" creationId="{246BE508-7F31-4894-983B-5D7EE59A5456}"/>
          </ac:spMkLst>
        </pc:spChg>
        <pc:spChg chg="mod">
          <ac:chgData name="Alexandre de Andrade" userId="a7900b3e40a25e38" providerId="LiveId" clId="{5B6C9155-CF1C-4C56-8423-105C38EB5049}" dt="2022-05-25T20:36:11.775" v="1607"/>
          <ac:spMkLst>
            <pc:docMk/>
            <pc:sldMk cId="4264569934" sldId="320"/>
            <ac:spMk id="15" creationId="{88F548DB-665B-4BD4-AAED-518861C3EE26}"/>
          </ac:spMkLst>
        </pc:spChg>
        <pc:grpChg chg="add mod">
          <ac:chgData name="Alexandre de Andrade" userId="a7900b3e40a25e38" providerId="LiveId" clId="{5B6C9155-CF1C-4C56-8423-105C38EB5049}" dt="2022-05-25T20:36:11.775" v="1607"/>
          <ac:grpSpMkLst>
            <pc:docMk/>
            <pc:sldMk cId="4264569934" sldId="320"/>
            <ac:grpSpMk id="14" creationId="{87A01ED2-E9A7-4780-B3B3-E132D7F31920}"/>
          </ac:grpSpMkLst>
        </pc:grpChg>
        <pc:picChg chg="del">
          <ac:chgData name="Alexandre de Andrade" userId="a7900b3e40a25e38" providerId="LiveId" clId="{5B6C9155-CF1C-4C56-8423-105C38EB5049}" dt="2022-05-25T19:59:47.705" v="1323" actId="478"/>
          <ac:picMkLst>
            <pc:docMk/>
            <pc:sldMk cId="4264569934" sldId="320"/>
            <ac:picMk id="3" creationId="{00000000-0000-0000-0000-000000000000}"/>
          </ac:picMkLst>
        </pc:picChg>
        <pc:picChg chg="del">
          <ac:chgData name="Alexandre de Andrade" userId="a7900b3e40a25e38" providerId="LiveId" clId="{5B6C9155-CF1C-4C56-8423-105C38EB5049}" dt="2022-05-25T19:59:47.705" v="1323" actId="478"/>
          <ac:picMkLst>
            <pc:docMk/>
            <pc:sldMk cId="4264569934" sldId="320"/>
            <ac:picMk id="4" creationId="{00000000-0000-0000-0000-000000000000}"/>
          </ac:picMkLst>
        </pc:picChg>
        <pc:picChg chg="add mod">
          <ac:chgData name="Alexandre de Andrade" userId="a7900b3e40a25e38" providerId="LiveId" clId="{5B6C9155-CF1C-4C56-8423-105C38EB5049}" dt="2022-05-25T20:36:11.775" v="1607"/>
          <ac:picMkLst>
            <pc:docMk/>
            <pc:sldMk cId="4264569934" sldId="320"/>
            <ac:picMk id="16" creationId="{C996F6D8-C8A9-43CD-A04C-6487C4000C0F}"/>
          </ac:picMkLst>
        </pc:picChg>
        <pc:picChg chg="del">
          <ac:chgData name="Alexandre de Andrade" userId="a7900b3e40a25e38" providerId="LiveId" clId="{5B6C9155-CF1C-4C56-8423-105C38EB5049}" dt="2022-05-25T19:59:47.705" v="1323" actId="478"/>
          <ac:picMkLst>
            <pc:docMk/>
            <pc:sldMk cId="4264569934" sldId="320"/>
            <ac:picMk id="1026" creationId="{00000000-0000-0000-0000-000000000000}"/>
          </ac:picMkLst>
        </pc:picChg>
        <pc:picChg chg="del">
          <ac:chgData name="Alexandre de Andrade" userId="a7900b3e40a25e38" providerId="LiveId" clId="{5B6C9155-CF1C-4C56-8423-105C38EB5049}" dt="2022-05-25T19:59:47.705" v="1323" actId="478"/>
          <ac:picMkLst>
            <pc:docMk/>
            <pc:sldMk cId="4264569934" sldId="320"/>
            <ac:picMk id="1027" creationId="{00000000-0000-0000-0000-000000000000}"/>
          </ac:picMkLst>
        </pc:picChg>
      </pc:sldChg>
      <pc:sldChg chg="addSp delSp modSp mod setBg modAnim">
        <pc:chgData name="Alexandre de Andrade" userId="a7900b3e40a25e38" providerId="LiveId" clId="{5B6C9155-CF1C-4C56-8423-105C38EB5049}" dt="2022-05-25T14:03:17.815" v="739" actId="1076"/>
        <pc:sldMkLst>
          <pc:docMk/>
          <pc:sldMk cId="2239999919" sldId="321"/>
        </pc:sldMkLst>
        <pc:spChg chg="mod">
          <ac:chgData name="Alexandre de Andrade" userId="a7900b3e40a25e38" providerId="LiveId" clId="{5B6C9155-CF1C-4C56-8423-105C38EB5049}" dt="2022-05-25T14:01:40.852" v="692" actId="14100"/>
          <ac:spMkLst>
            <pc:docMk/>
            <pc:sldMk cId="2239999919" sldId="321"/>
            <ac:spMk id="16" creationId="{70F75EF2-F361-40A9-AB32-12E72B67FD51}"/>
          </ac:spMkLst>
        </pc:spChg>
        <pc:spChg chg="mod">
          <ac:chgData name="Alexandre de Andrade" userId="a7900b3e40a25e38" providerId="LiveId" clId="{5B6C9155-CF1C-4C56-8423-105C38EB5049}" dt="2022-05-25T14:03:17.815" v="739" actId="1076"/>
          <ac:spMkLst>
            <pc:docMk/>
            <pc:sldMk cId="2239999919" sldId="321"/>
            <ac:spMk id="22" creationId="{00000000-0000-0000-0000-000000000000}"/>
          </ac:spMkLst>
        </pc:spChg>
        <pc:grpChg chg="add mod">
          <ac:chgData name="Alexandre de Andrade" userId="a7900b3e40a25e38" providerId="LiveId" clId="{5B6C9155-CF1C-4C56-8423-105C38EB5049}" dt="2022-05-25T13:28:17.835" v="613" actId="1076"/>
          <ac:grpSpMkLst>
            <pc:docMk/>
            <pc:sldMk cId="2239999919" sldId="321"/>
            <ac:grpSpMk id="2" creationId="{50FF93CF-830D-4DA4-B517-63C69D0B6D15}"/>
          </ac:grpSpMkLst>
        </pc:grpChg>
        <pc:grpChg chg="del mod">
          <ac:chgData name="Alexandre de Andrade" userId="a7900b3e40a25e38" providerId="LiveId" clId="{5B6C9155-CF1C-4C56-8423-105C38EB5049}" dt="2022-05-25T13:24:21.291" v="555" actId="165"/>
          <ac:grpSpMkLst>
            <pc:docMk/>
            <pc:sldMk cId="2239999919" sldId="321"/>
            <ac:grpSpMk id="18" creationId="{5B477B04-8B0B-4606-810B-B19298210632}"/>
          </ac:grpSpMkLst>
        </pc:grpChg>
        <pc:picChg chg="mod">
          <ac:chgData name="Alexandre de Andrade" userId="a7900b3e40a25e38" providerId="LiveId" clId="{5B6C9155-CF1C-4C56-8423-105C38EB5049}" dt="2022-05-25T13:28:02.806" v="609" actId="1076"/>
          <ac:picMkLst>
            <pc:docMk/>
            <pc:sldMk cId="2239999919" sldId="321"/>
            <ac:picMk id="5" creationId="{914F3A1D-7258-42D9-A10E-18DBEF3BE95D}"/>
          </ac:picMkLst>
        </pc:picChg>
        <pc:picChg chg="mod">
          <ac:chgData name="Alexandre de Andrade" userId="a7900b3e40a25e38" providerId="LiveId" clId="{5B6C9155-CF1C-4C56-8423-105C38EB5049}" dt="2022-05-25T13:27:42.511" v="601" actId="1076"/>
          <ac:picMkLst>
            <pc:docMk/>
            <pc:sldMk cId="2239999919" sldId="321"/>
            <ac:picMk id="6" creationId="{6640C343-7147-4C51-9341-E494FF373E2C}"/>
          </ac:picMkLst>
        </pc:picChg>
        <pc:picChg chg="mod">
          <ac:chgData name="Alexandre de Andrade" userId="a7900b3e40a25e38" providerId="LiveId" clId="{5B6C9155-CF1C-4C56-8423-105C38EB5049}" dt="2022-05-25T13:27:50.817" v="606" actId="1076"/>
          <ac:picMkLst>
            <pc:docMk/>
            <pc:sldMk cId="2239999919" sldId="321"/>
            <ac:picMk id="8" creationId="{5970673A-A198-4D12-80C7-3F4C8BF1749D}"/>
          </ac:picMkLst>
        </pc:picChg>
        <pc:picChg chg="mod">
          <ac:chgData name="Alexandre de Andrade" userId="a7900b3e40a25e38" providerId="LiveId" clId="{5B6C9155-CF1C-4C56-8423-105C38EB5049}" dt="2022-05-25T13:27:56.003" v="607" actId="1076"/>
          <ac:picMkLst>
            <pc:docMk/>
            <pc:sldMk cId="2239999919" sldId="321"/>
            <ac:picMk id="10" creationId="{709AA657-C103-47A3-B7D6-8F727CD3735D}"/>
          </ac:picMkLst>
        </pc:picChg>
        <pc:picChg chg="mod">
          <ac:chgData name="Alexandre de Andrade" userId="a7900b3e40a25e38" providerId="LiveId" clId="{5B6C9155-CF1C-4C56-8423-105C38EB5049}" dt="2022-05-25T13:28:15.078" v="612" actId="1076"/>
          <ac:picMkLst>
            <pc:docMk/>
            <pc:sldMk cId="2239999919" sldId="321"/>
            <ac:picMk id="12" creationId="{25DFA488-9AC7-4C84-BDAA-F938D064A3A8}"/>
          </ac:picMkLst>
        </pc:picChg>
        <pc:picChg chg="mod topLvl modCrop">
          <ac:chgData name="Alexandre de Andrade" userId="a7900b3e40a25e38" providerId="LiveId" clId="{5B6C9155-CF1C-4C56-8423-105C38EB5049}" dt="2022-05-25T13:25:10.306" v="561" actId="732"/>
          <ac:picMkLst>
            <pc:docMk/>
            <pc:sldMk cId="2239999919" sldId="321"/>
            <ac:picMk id="15" creationId="{ACF8CE35-CE52-4706-9ED2-BD22E1AB1068}"/>
          </ac:picMkLst>
        </pc:picChg>
        <pc:picChg chg="mod topLvl modCrop">
          <ac:chgData name="Alexandre de Andrade" userId="a7900b3e40a25e38" providerId="LiveId" clId="{5B6C9155-CF1C-4C56-8423-105C38EB5049}" dt="2022-05-25T13:25:02.182" v="560" actId="732"/>
          <ac:picMkLst>
            <pc:docMk/>
            <pc:sldMk cId="2239999919" sldId="321"/>
            <ac:picMk id="17" creationId="{7C824BD0-909B-4DFB-A12B-15AE750E7B62}"/>
          </ac:picMkLst>
        </pc:picChg>
      </pc:sldChg>
      <pc:sldChg chg="modSp mod setBg">
        <pc:chgData name="Alexandre de Andrade" userId="a7900b3e40a25e38" providerId="LiveId" clId="{5B6C9155-CF1C-4C56-8423-105C38EB5049}" dt="2022-05-25T18:59:23.548" v="893" actId="1076"/>
        <pc:sldMkLst>
          <pc:docMk/>
          <pc:sldMk cId="921765370" sldId="322"/>
        </pc:sldMkLst>
        <pc:spChg chg="mod">
          <ac:chgData name="Alexandre de Andrade" userId="a7900b3e40a25e38" providerId="LiveId" clId="{5B6C9155-CF1C-4C56-8423-105C38EB5049}" dt="2022-05-25T14:01:46.012" v="693" actId="14100"/>
          <ac:spMkLst>
            <pc:docMk/>
            <pc:sldMk cId="921765370" sldId="322"/>
            <ac:spMk id="13" creationId="{EA83394A-B56D-410D-BD89-57CAF4F983ED}"/>
          </ac:spMkLst>
        </pc:spChg>
        <pc:spChg chg="mod">
          <ac:chgData name="Alexandre de Andrade" userId="a7900b3e40a25e38" providerId="LiveId" clId="{5B6C9155-CF1C-4C56-8423-105C38EB5049}" dt="2022-05-25T18:59:12.042" v="891" actId="207"/>
          <ac:spMkLst>
            <pc:docMk/>
            <pc:sldMk cId="921765370" sldId="322"/>
            <ac:spMk id="26" creationId="{00000000-0000-0000-0000-000000000000}"/>
          </ac:spMkLst>
        </pc:spChg>
        <pc:spChg chg="mod">
          <ac:chgData name="Alexandre de Andrade" userId="a7900b3e40a25e38" providerId="LiveId" clId="{5B6C9155-CF1C-4C56-8423-105C38EB5049}" dt="2022-05-25T18:59:23.548" v="893" actId="1076"/>
          <ac:spMkLst>
            <pc:docMk/>
            <pc:sldMk cId="921765370" sldId="322"/>
            <ac:spMk id="29" creationId="{6EE02ADF-3268-40D8-9C4F-4624C6C3F58F}"/>
          </ac:spMkLst>
        </pc:spChg>
        <pc:spChg chg="mod">
          <ac:chgData name="Alexandre de Andrade" userId="a7900b3e40a25e38" providerId="LiveId" clId="{5B6C9155-CF1C-4C56-8423-105C38EB5049}" dt="2022-05-25T18:59:19.974" v="892" actId="1076"/>
          <ac:spMkLst>
            <pc:docMk/>
            <pc:sldMk cId="921765370" sldId="322"/>
            <ac:spMk id="30" creationId="{5F2EAAA9-167A-431F-94C3-6FD43326983E}"/>
          </ac:spMkLst>
        </pc:spChg>
      </pc:sldChg>
      <pc:sldChg chg="delSp modSp mod setBg modAnim">
        <pc:chgData name="Alexandre de Andrade" userId="a7900b3e40a25e38" providerId="LiveId" clId="{5B6C9155-CF1C-4C56-8423-105C38EB5049}" dt="2022-06-02T12:18:06.040" v="4100"/>
        <pc:sldMkLst>
          <pc:docMk/>
          <pc:sldMk cId="4274062950" sldId="323"/>
        </pc:sldMkLst>
        <pc:spChg chg="mod">
          <ac:chgData name="Alexandre de Andrade" userId="a7900b3e40a25e38" providerId="LiveId" clId="{5B6C9155-CF1C-4C56-8423-105C38EB5049}" dt="2022-05-25T13:29:28.062" v="632" actId="14100"/>
          <ac:spMkLst>
            <pc:docMk/>
            <pc:sldMk cId="4274062950" sldId="323"/>
            <ac:spMk id="11" creationId="{5F746CD2-E1B5-4812-B04B-EB5E94BA0655}"/>
          </ac:spMkLst>
        </pc:spChg>
        <pc:spChg chg="del">
          <ac:chgData name="Alexandre de Andrade" userId="a7900b3e40a25e38" providerId="LiveId" clId="{5B6C9155-CF1C-4C56-8423-105C38EB5049}" dt="2022-05-25T18:59:47.182" v="895" actId="478"/>
          <ac:spMkLst>
            <pc:docMk/>
            <pc:sldMk cId="4274062950" sldId="323"/>
            <ac:spMk id="21" creationId="{00000000-0000-0000-0000-000000000000}"/>
          </ac:spMkLst>
        </pc:spChg>
        <pc:spChg chg="mod">
          <ac:chgData name="Alexandre de Andrade" userId="a7900b3e40a25e38" providerId="LiveId" clId="{5B6C9155-CF1C-4C56-8423-105C38EB5049}" dt="2022-05-25T14:30:56.121" v="833" actId="113"/>
          <ac:spMkLst>
            <pc:docMk/>
            <pc:sldMk cId="4274062950" sldId="323"/>
            <ac:spMk id="22" creationId="{00000000-0000-0000-0000-000000000000}"/>
          </ac:spMkLst>
        </pc:spChg>
        <pc:spChg chg="mod">
          <ac:chgData name="Alexandre de Andrade" userId="a7900b3e40a25e38" providerId="LiveId" clId="{5B6C9155-CF1C-4C56-8423-105C38EB5049}" dt="2022-05-25T19:00:24.926" v="929" actId="113"/>
          <ac:spMkLst>
            <pc:docMk/>
            <pc:sldMk cId="4274062950" sldId="323"/>
            <ac:spMk id="23" creationId="{7BECF897-9D5E-44E8-925D-B1A3307A9DCA}"/>
          </ac:spMkLst>
        </pc:spChg>
        <pc:graphicFrameChg chg="mod modGraphic">
          <ac:chgData name="Alexandre de Andrade" userId="a7900b3e40a25e38" providerId="LiveId" clId="{5B6C9155-CF1C-4C56-8423-105C38EB5049}" dt="2022-05-30T17:48:16.305" v="4063" actId="20577"/>
          <ac:graphicFrameMkLst>
            <pc:docMk/>
            <pc:sldMk cId="4274062950" sldId="323"/>
            <ac:graphicFrameMk id="31" creationId="{24FE3264-824E-4181-9798-9E11639ACD4E}"/>
          </ac:graphicFrameMkLst>
        </pc:graphicFrameChg>
      </pc:sldChg>
      <pc:sldChg chg="addSp delSp modSp mod setBg modAnim">
        <pc:chgData name="Alexandre de Andrade" userId="a7900b3e40a25e38" providerId="LiveId" clId="{5B6C9155-CF1C-4C56-8423-105C38EB5049}" dt="2022-05-25T19:44:59.225" v="1274"/>
        <pc:sldMkLst>
          <pc:docMk/>
          <pc:sldMk cId="1417837020" sldId="324"/>
        </pc:sldMkLst>
        <pc:spChg chg="add del mod">
          <ac:chgData name="Alexandre de Andrade" userId="a7900b3e40a25e38" providerId="LiveId" clId="{5B6C9155-CF1C-4C56-8423-105C38EB5049}" dt="2022-05-25T14:06:17.124" v="770"/>
          <ac:spMkLst>
            <pc:docMk/>
            <pc:sldMk cId="1417837020" sldId="324"/>
            <ac:spMk id="14" creationId="{A8A8ABFC-B7CD-4223-9C63-90D6920223A1}"/>
          </ac:spMkLst>
        </pc:spChg>
        <pc:spChg chg="add mod ord">
          <ac:chgData name="Alexandre de Andrade" userId="a7900b3e40a25e38" providerId="LiveId" clId="{5B6C9155-CF1C-4C56-8423-105C38EB5049}" dt="2022-05-25T14:30:29.418" v="832" actId="167"/>
          <ac:spMkLst>
            <pc:docMk/>
            <pc:sldMk cId="1417837020" sldId="324"/>
            <ac:spMk id="15" creationId="{9BA3C0B9-8452-4194-B500-3DFCFFD261B6}"/>
          </ac:spMkLst>
        </pc:spChg>
        <pc:spChg chg="mod">
          <ac:chgData name="Alexandre de Andrade" userId="a7900b3e40a25e38" providerId="LiveId" clId="{5B6C9155-CF1C-4C56-8423-105C38EB5049}" dt="2022-05-25T14:05:38.262" v="754" actId="113"/>
          <ac:spMkLst>
            <pc:docMk/>
            <pc:sldMk cId="1417837020" sldId="324"/>
            <ac:spMk id="22" creationId="{00000000-0000-0000-0000-000000000000}"/>
          </ac:spMkLst>
        </pc:spChg>
        <pc:spChg chg="mod">
          <ac:chgData name="Alexandre de Andrade" userId="a7900b3e40a25e38" providerId="LiveId" clId="{5B6C9155-CF1C-4C56-8423-105C38EB5049}" dt="2022-05-25T13:29:18.869" v="630" actId="14100"/>
          <ac:spMkLst>
            <pc:docMk/>
            <pc:sldMk cId="1417837020" sldId="324"/>
            <ac:spMk id="24" creationId="{B9AB5220-C4CF-4799-BB01-FD5F7543197A}"/>
          </ac:spMkLst>
        </pc:spChg>
        <pc:graphicFrameChg chg="mod">
          <ac:chgData name="Alexandre de Andrade" userId="a7900b3e40a25e38" providerId="LiveId" clId="{5B6C9155-CF1C-4C56-8423-105C38EB5049}" dt="2022-05-25T14:05:55.945" v="768" actId="1036"/>
          <ac:graphicFrameMkLst>
            <pc:docMk/>
            <pc:sldMk cId="1417837020" sldId="324"/>
            <ac:graphicFrameMk id="2" creationId="{E5177352-7E29-4C29-B01C-004D288A3B9C}"/>
          </ac:graphicFrameMkLst>
        </pc:graphicFrameChg>
        <pc:graphicFrameChg chg="mod">
          <ac:chgData name="Alexandre de Andrade" userId="a7900b3e40a25e38" providerId="LiveId" clId="{5B6C9155-CF1C-4C56-8423-105C38EB5049}" dt="2022-05-25T14:05:55.945" v="768" actId="1036"/>
          <ac:graphicFrameMkLst>
            <pc:docMk/>
            <pc:sldMk cId="1417837020" sldId="324"/>
            <ac:graphicFrameMk id="4" creationId="{0D8DD5FB-196A-4182-846A-C12FB79CC439}"/>
          </ac:graphicFrameMkLst>
        </pc:graphicFrameChg>
        <pc:graphicFrameChg chg="mod">
          <ac:chgData name="Alexandre de Andrade" userId="a7900b3e40a25e38" providerId="LiveId" clId="{5B6C9155-CF1C-4C56-8423-105C38EB5049}" dt="2022-05-25T14:05:55.945" v="768" actId="1036"/>
          <ac:graphicFrameMkLst>
            <pc:docMk/>
            <pc:sldMk cId="1417837020" sldId="324"/>
            <ac:graphicFrameMk id="5" creationId="{4F4A6AD5-E2FC-498B-89FF-9A9F91BBDB65}"/>
          </ac:graphicFrameMkLst>
        </pc:graphicFrameChg>
        <pc:graphicFrameChg chg="mod">
          <ac:chgData name="Alexandre de Andrade" userId="a7900b3e40a25e38" providerId="LiveId" clId="{5B6C9155-CF1C-4C56-8423-105C38EB5049}" dt="2022-05-25T14:05:55.945" v="768" actId="1036"/>
          <ac:graphicFrameMkLst>
            <pc:docMk/>
            <pc:sldMk cId="1417837020" sldId="324"/>
            <ac:graphicFrameMk id="6" creationId="{97CBA879-DF28-4B1E-A318-C4CDA8A625FD}"/>
          </ac:graphicFrameMkLst>
        </pc:graphicFrameChg>
      </pc:sldChg>
      <pc:sldChg chg="addSp delSp modSp mod setBg delAnim modAnim">
        <pc:chgData name="Alexandre de Andrade" userId="a7900b3e40a25e38" providerId="LiveId" clId="{5B6C9155-CF1C-4C56-8423-105C38EB5049}" dt="2022-06-02T12:18:58.983" v="4122" actId="20577"/>
        <pc:sldMkLst>
          <pc:docMk/>
          <pc:sldMk cId="3011294877" sldId="325"/>
        </pc:sldMkLst>
        <pc:spChg chg="add mod ord">
          <ac:chgData name="Alexandre de Andrade" userId="a7900b3e40a25e38" providerId="LiveId" clId="{5B6C9155-CF1C-4C56-8423-105C38EB5049}" dt="2022-05-27T14:48:55.240" v="2409" actId="207"/>
          <ac:spMkLst>
            <pc:docMk/>
            <pc:sldMk cId="3011294877" sldId="325"/>
            <ac:spMk id="2" creationId="{4B244113-60A7-49F5-816E-CF0D56A49BC8}"/>
          </ac:spMkLst>
        </pc:spChg>
        <pc:spChg chg="mod">
          <ac:chgData name="Alexandre de Andrade" userId="a7900b3e40a25e38" providerId="LiveId" clId="{5B6C9155-CF1C-4C56-8423-105C38EB5049}" dt="2022-05-27T14:46:33.178" v="2298" actId="1037"/>
          <ac:spMkLst>
            <pc:docMk/>
            <pc:sldMk cId="3011294877" sldId="325"/>
            <ac:spMk id="11" creationId="{95C6CD5A-77F4-4CA2-AB59-1B4F4BEC31C1}"/>
          </ac:spMkLst>
        </pc:spChg>
        <pc:spChg chg="add mod ord">
          <ac:chgData name="Alexandre de Andrade" userId="a7900b3e40a25e38" providerId="LiveId" clId="{5B6C9155-CF1C-4C56-8423-105C38EB5049}" dt="2022-05-27T14:49:34.140" v="2466" actId="1036"/>
          <ac:spMkLst>
            <pc:docMk/>
            <pc:sldMk cId="3011294877" sldId="325"/>
            <ac:spMk id="15" creationId="{B67CB95C-CC9C-48F9-A464-894821921761}"/>
          </ac:spMkLst>
        </pc:spChg>
        <pc:spChg chg="add mod ord">
          <ac:chgData name="Alexandre de Andrade" userId="a7900b3e40a25e38" providerId="LiveId" clId="{5B6C9155-CF1C-4C56-8423-105C38EB5049}" dt="2022-05-27T14:49:13.163" v="2454" actId="207"/>
          <ac:spMkLst>
            <pc:docMk/>
            <pc:sldMk cId="3011294877" sldId="325"/>
            <ac:spMk id="16" creationId="{67F10592-74F4-4B6B-A9E5-C6C67A1D38C3}"/>
          </ac:spMkLst>
        </pc:spChg>
        <pc:spChg chg="del">
          <ac:chgData name="Alexandre de Andrade" userId="a7900b3e40a25e38" providerId="LiveId" clId="{5B6C9155-CF1C-4C56-8423-105C38EB5049}" dt="2022-05-25T15:20:16.283" v="857" actId="478"/>
          <ac:spMkLst>
            <pc:docMk/>
            <pc:sldMk cId="3011294877" sldId="325"/>
            <ac:spMk id="22" creationId="{00000000-0000-0000-0000-000000000000}"/>
          </ac:spMkLst>
        </pc:spChg>
        <pc:spChg chg="mod">
          <ac:chgData name="Alexandre de Andrade" userId="a7900b3e40a25e38" providerId="LiveId" clId="{5B6C9155-CF1C-4C56-8423-105C38EB5049}" dt="2022-05-27T14:47:09.809" v="2350" actId="1037"/>
          <ac:spMkLst>
            <pc:docMk/>
            <pc:sldMk cId="3011294877" sldId="325"/>
            <ac:spMk id="24" creationId="{93395695-3B9B-4452-879E-EDA526C974F1}"/>
          </ac:spMkLst>
        </pc:spChg>
        <pc:spChg chg="mod">
          <ac:chgData name="Alexandre de Andrade" userId="a7900b3e40a25e38" providerId="LiveId" clId="{5B6C9155-CF1C-4C56-8423-105C38EB5049}" dt="2022-06-02T12:18:58.983" v="4122" actId="20577"/>
          <ac:spMkLst>
            <pc:docMk/>
            <pc:sldMk cId="3011294877" sldId="325"/>
            <ac:spMk id="25" creationId="{BFA041D8-D54C-41C8-AAB2-FBF6DAE96B83}"/>
          </ac:spMkLst>
        </pc:spChg>
        <pc:spChg chg="mod">
          <ac:chgData name="Alexandre de Andrade" userId="a7900b3e40a25e38" providerId="LiveId" clId="{5B6C9155-CF1C-4C56-8423-105C38EB5049}" dt="2022-05-25T14:01:53.708" v="694" actId="14100"/>
          <ac:spMkLst>
            <pc:docMk/>
            <pc:sldMk cId="3011294877" sldId="325"/>
            <ac:spMk id="30" creationId="{85DAD560-D6B8-4808-90B9-F19389D222F7}"/>
          </ac:spMkLst>
        </pc:spChg>
        <pc:picChg chg="add mod">
          <ac:chgData name="Alexandre de Andrade" userId="a7900b3e40a25e38" providerId="LiveId" clId="{5B6C9155-CF1C-4C56-8423-105C38EB5049}" dt="2022-05-27T14:49:34.140" v="2466" actId="1036"/>
          <ac:picMkLst>
            <pc:docMk/>
            <pc:sldMk cId="3011294877" sldId="325"/>
            <ac:picMk id="3" creationId="{49E95A79-15DD-4C52-A812-ADDDDB8B70D4}"/>
          </ac:picMkLst>
        </pc:picChg>
        <pc:picChg chg="add del mod">
          <ac:chgData name="Alexandre de Andrade" userId="a7900b3e40a25e38" providerId="LiveId" clId="{5B6C9155-CF1C-4C56-8423-105C38EB5049}" dt="2022-05-25T15:18:47.435" v="850" actId="21"/>
          <ac:picMkLst>
            <pc:docMk/>
            <pc:sldMk cId="3011294877" sldId="325"/>
            <ac:picMk id="5" creationId="{66FD192A-BA38-43AE-B4D7-5A2639E0AD64}"/>
          </ac:picMkLst>
        </pc:picChg>
        <pc:picChg chg="del">
          <ac:chgData name="Alexandre de Andrade" userId="a7900b3e40a25e38" providerId="LiveId" clId="{5B6C9155-CF1C-4C56-8423-105C38EB5049}" dt="2022-05-25T15:17:22.498" v="841" actId="478"/>
          <ac:picMkLst>
            <pc:docMk/>
            <pc:sldMk cId="3011294877" sldId="325"/>
            <ac:picMk id="6" creationId="{BE65EE44-E496-4EC6-AA05-1EB9A1F47E5A}"/>
          </ac:picMkLst>
        </pc:picChg>
        <pc:picChg chg="del mod">
          <ac:chgData name="Alexandre de Andrade" userId="a7900b3e40a25e38" providerId="LiveId" clId="{5B6C9155-CF1C-4C56-8423-105C38EB5049}" dt="2022-05-25T15:19:18.457" v="852" actId="478"/>
          <ac:picMkLst>
            <pc:docMk/>
            <pc:sldMk cId="3011294877" sldId="325"/>
            <ac:picMk id="8" creationId="{6F008EA2-F86A-45C5-B05E-100F546DBFC0}"/>
          </ac:picMkLst>
        </pc:picChg>
        <pc:picChg chg="add mod">
          <ac:chgData name="Alexandre de Andrade" userId="a7900b3e40a25e38" providerId="LiveId" clId="{5B6C9155-CF1C-4C56-8423-105C38EB5049}" dt="2022-05-27T14:47:14.985" v="2351" actId="1076"/>
          <ac:picMkLst>
            <pc:docMk/>
            <pc:sldMk cId="3011294877" sldId="325"/>
            <ac:picMk id="9" creationId="{D57B292A-7B7F-4CD9-9ADC-4BC29132EE78}"/>
          </ac:picMkLst>
        </pc:picChg>
        <pc:picChg chg="del">
          <ac:chgData name="Alexandre de Andrade" userId="a7900b3e40a25e38" providerId="LiveId" clId="{5B6C9155-CF1C-4C56-8423-105C38EB5049}" dt="2022-05-25T15:17:29.651" v="844" actId="478"/>
          <ac:picMkLst>
            <pc:docMk/>
            <pc:sldMk cId="3011294877" sldId="325"/>
            <ac:picMk id="10" creationId="{5A45F18F-DF1D-4C3A-AC5D-AC09F8DBFE37}"/>
          </ac:picMkLst>
        </pc:picChg>
        <pc:picChg chg="add mod">
          <ac:chgData name="Alexandre de Andrade" userId="a7900b3e40a25e38" providerId="LiveId" clId="{5B6C9155-CF1C-4C56-8423-105C38EB5049}" dt="2022-05-27T14:46:33.178" v="2298" actId="1037"/>
          <ac:picMkLst>
            <pc:docMk/>
            <pc:sldMk cId="3011294877" sldId="325"/>
            <ac:picMk id="13" creationId="{0D718107-F78E-47E6-92F0-19EFF53FE9F3}"/>
          </ac:picMkLst>
        </pc:picChg>
      </pc:sldChg>
      <pc:sldChg chg="modSp mod ord setBg modNotes">
        <pc:chgData name="Alexandre de Andrade" userId="a7900b3e40a25e38" providerId="LiveId" clId="{5B6C9155-CF1C-4C56-8423-105C38EB5049}" dt="2022-05-30T17:41:04.807" v="4041"/>
        <pc:sldMkLst>
          <pc:docMk/>
          <pc:sldMk cId="0" sldId="326"/>
        </pc:sldMkLst>
        <pc:spChg chg="mod">
          <ac:chgData name="Alexandre de Andrade" userId="a7900b3e40a25e38" providerId="LiveId" clId="{5B6C9155-CF1C-4C56-8423-105C38EB5049}" dt="2022-05-25T19:13:57.480" v="1245" actId="113"/>
          <ac:spMkLst>
            <pc:docMk/>
            <pc:sldMk cId="0" sldId="326"/>
            <ac:spMk id="67" creationId="{00000000-0000-0000-0000-000000000000}"/>
          </ac:spMkLst>
        </pc:spChg>
      </pc:sldChg>
      <pc:sldChg chg="modSp add mod ord setBg modNotes">
        <pc:chgData name="Alexandre de Andrade" userId="a7900b3e40a25e38" providerId="LiveId" clId="{5B6C9155-CF1C-4C56-8423-105C38EB5049}" dt="2022-05-30T17:41:04.807" v="4041"/>
        <pc:sldMkLst>
          <pc:docMk/>
          <pc:sldMk cId="269311701" sldId="327"/>
        </pc:sldMkLst>
        <pc:spChg chg="mod">
          <ac:chgData name="Alexandre de Andrade" userId="a7900b3e40a25e38" providerId="LiveId" clId="{5B6C9155-CF1C-4C56-8423-105C38EB5049}" dt="2022-05-25T19:46:59.514" v="1279" actId="113"/>
          <ac:spMkLst>
            <pc:docMk/>
            <pc:sldMk cId="269311701" sldId="327"/>
            <ac:spMk id="67" creationId="{00000000-0000-0000-0000-000000000000}"/>
          </ac:spMkLst>
        </pc:spChg>
      </pc:sldChg>
      <pc:sldChg chg="addSp delSp modSp add del mod">
        <pc:chgData name="Alexandre de Andrade" userId="a7900b3e40a25e38" providerId="LiveId" clId="{5B6C9155-CF1C-4C56-8423-105C38EB5049}" dt="2022-05-27T15:04:37.960" v="2652" actId="403"/>
        <pc:sldMkLst>
          <pc:docMk/>
          <pc:sldMk cId="982689874" sldId="328"/>
        </pc:sldMkLst>
        <pc:spChg chg="del">
          <ac:chgData name="Alexandre de Andrade" userId="a7900b3e40a25e38" providerId="LiveId" clId="{5B6C9155-CF1C-4C56-8423-105C38EB5049}" dt="2022-05-25T19:57:55.451" v="1310" actId="478"/>
          <ac:spMkLst>
            <pc:docMk/>
            <pc:sldMk cId="982689874" sldId="328"/>
            <ac:spMk id="2" creationId="{3740AEEB-2FCE-4336-B2A0-8A5A2434C80A}"/>
          </ac:spMkLst>
        </pc:spChg>
        <pc:spChg chg="add mod">
          <ac:chgData name="Alexandre de Andrade" userId="a7900b3e40a25e38" providerId="LiveId" clId="{5B6C9155-CF1C-4C56-8423-105C38EB5049}" dt="2022-05-25T20:32:45.574" v="1543"/>
          <ac:spMkLst>
            <pc:docMk/>
            <pc:sldMk cId="982689874" sldId="328"/>
            <ac:spMk id="9" creationId="{42FEF72A-8C53-4C4C-8EC5-95AA44CEB121}"/>
          </ac:spMkLst>
        </pc:spChg>
        <pc:spChg chg="add mod">
          <ac:chgData name="Alexandre de Andrade" userId="a7900b3e40a25e38" providerId="LiveId" clId="{5B6C9155-CF1C-4C56-8423-105C38EB5049}" dt="2022-05-25T20:32:45.574" v="1543"/>
          <ac:spMkLst>
            <pc:docMk/>
            <pc:sldMk cId="982689874" sldId="328"/>
            <ac:spMk id="11" creationId="{C47FD3FE-E70C-497B-B224-3E694F768307}"/>
          </ac:spMkLst>
        </pc:spChg>
        <pc:spChg chg="add mod">
          <ac:chgData name="Alexandre de Andrade" userId="a7900b3e40a25e38" providerId="LiveId" clId="{5B6C9155-CF1C-4C56-8423-105C38EB5049}" dt="2022-05-25T20:32:45.574" v="1543"/>
          <ac:spMkLst>
            <pc:docMk/>
            <pc:sldMk cId="982689874" sldId="328"/>
            <ac:spMk id="12" creationId="{278A972D-B6AC-4FFB-822C-1F7AC098307C}"/>
          </ac:spMkLst>
        </pc:spChg>
        <pc:spChg chg="mod">
          <ac:chgData name="Alexandre de Andrade" userId="a7900b3e40a25e38" providerId="LiveId" clId="{5B6C9155-CF1C-4C56-8423-105C38EB5049}" dt="2022-05-27T15:04:37.960" v="2652" actId="403"/>
          <ac:spMkLst>
            <pc:docMk/>
            <pc:sldMk cId="982689874" sldId="328"/>
            <ac:spMk id="13" creationId="{270DC27A-1244-460F-9D17-642BC4CAAE0C}"/>
          </ac:spMkLst>
        </pc:spChg>
        <pc:spChg chg="mod">
          <ac:chgData name="Alexandre de Andrade" userId="a7900b3e40a25e38" providerId="LiveId" clId="{5B6C9155-CF1C-4C56-8423-105C38EB5049}" dt="2022-05-25T20:32:45.574" v="1543"/>
          <ac:spMkLst>
            <pc:docMk/>
            <pc:sldMk cId="982689874" sldId="328"/>
            <ac:spMk id="15" creationId="{7DCDE8F1-7EB2-4AD6-9A86-83AA559EACFF}"/>
          </ac:spMkLst>
        </pc:spChg>
        <pc:grpChg chg="add mod">
          <ac:chgData name="Alexandre de Andrade" userId="a7900b3e40a25e38" providerId="LiveId" clId="{5B6C9155-CF1C-4C56-8423-105C38EB5049}" dt="2022-05-25T20:32:45.574" v="1543"/>
          <ac:grpSpMkLst>
            <pc:docMk/>
            <pc:sldMk cId="982689874" sldId="328"/>
            <ac:grpSpMk id="14" creationId="{463E9AB9-881F-41B0-B6DA-3DF390C2BF77}"/>
          </ac:grpSpMkLst>
        </pc:grpChg>
        <pc:picChg chg="del">
          <ac:chgData name="Alexandre de Andrade" userId="a7900b3e40a25e38" providerId="LiveId" clId="{5B6C9155-CF1C-4C56-8423-105C38EB5049}" dt="2022-05-25T19:57:55.451" v="1310" actId="478"/>
          <ac:picMkLst>
            <pc:docMk/>
            <pc:sldMk cId="982689874" sldId="328"/>
            <ac:picMk id="3" creationId="{00000000-0000-0000-0000-000000000000}"/>
          </ac:picMkLst>
        </pc:picChg>
        <pc:picChg chg="del">
          <ac:chgData name="Alexandre de Andrade" userId="a7900b3e40a25e38" providerId="LiveId" clId="{5B6C9155-CF1C-4C56-8423-105C38EB5049}" dt="2022-05-25T19:57:55.451" v="1310" actId="478"/>
          <ac:picMkLst>
            <pc:docMk/>
            <pc:sldMk cId="982689874" sldId="328"/>
            <ac:picMk id="4" creationId="{00000000-0000-0000-0000-000000000000}"/>
          </ac:picMkLst>
        </pc:picChg>
        <pc:picChg chg="add mod">
          <ac:chgData name="Alexandre de Andrade" userId="a7900b3e40a25e38" providerId="LiveId" clId="{5B6C9155-CF1C-4C56-8423-105C38EB5049}" dt="2022-05-25T20:32:45.574" v="1543"/>
          <ac:picMkLst>
            <pc:docMk/>
            <pc:sldMk cId="982689874" sldId="328"/>
            <ac:picMk id="16" creationId="{E65902E5-C19F-44BC-90D9-F69454CDCC68}"/>
          </ac:picMkLst>
        </pc:picChg>
        <pc:picChg chg="del">
          <ac:chgData name="Alexandre de Andrade" userId="a7900b3e40a25e38" providerId="LiveId" clId="{5B6C9155-CF1C-4C56-8423-105C38EB5049}" dt="2022-05-25T19:57:55.451" v="1310" actId="478"/>
          <ac:picMkLst>
            <pc:docMk/>
            <pc:sldMk cId="982689874" sldId="328"/>
            <ac:picMk id="1026" creationId="{00000000-0000-0000-0000-000000000000}"/>
          </ac:picMkLst>
        </pc:picChg>
        <pc:picChg chg="del">
          <ac:chgData name="Alexandre de Andrade" userId="a7900b3e40a25e38" providerId="LiveId" clId="{5B6C9155-CF1C-4C56-8423-105C38EB5049}" dt="2022-05-25T19:57:55.451" v="1310" actId="478"/>
          <ac:picMkLst>
            <pc:docMk/>
            <pc:sldMk cId="982689874" sldId="328"/>
            <ac:picMk id="1027" creationId="{00000000-0000-0000-0000-000000000000}"/>
          </ac:picMkLst>
        </pc:picChg>
      </pc:sldChg>
      <pc:sldChg chg="addSp delSp modSp add del mod">
        <pc:chgData name="Alexandre de Andrade" userId="a7900b3e40a25e38" providerId="LiveId" clId="{5B6C9155-CF1C-4C56-8423-105C38EB5049}" dt="2022-05-30T12:36:04.792" v="3767" actId="404"/>
        <pc:sldMkLst>
          <pc:docMk/>
          <pc:sldMk cId="1279087555" sldId="329"/>
        </pc:sldMkLst>
        <pc:spChg chg="del">
          <ac:chgData name="Alexandre de Andrade" userId="a7900b3e40a25e38" providerId="LiveId" clId="{5B6C9155-CF1C-4C56-8423-105C38EB5049}" dt="2022-05-25T19:58:01.789" v="1311" actId="478"/>
          <ac:spMkLst>
            <pc:docMk/>
            <pc:sldMk cId="1279087555" sldId="329"/>
            <ac:spMk id="2" creationId="{3740AEEB-2FCE-4336-B2A0-8A5A2434C80A}"/>
          </ac:spMkLst>
        </pc:spChg>
        <pc:spChg chg="mod">
          <ac:chgData name="Alexandre de Andrade" userId="a7900b3e40a25e38" providerId="LiveId" clId="{5B6C9155-CF1C-4C56-8423-105C38EB5049}" dt="2022-05-27T15:10:00.285" v="2754" actId="113"/>
          <ac:spMkLst>
            <pc:docMk/>
            <pc:sldMk cId="1279087555" sldId="329"/>
            <ac:spMk id="5" creationId="{19D57B70-0C2C-47E2-B68D-51743A0D13D4}"/>
          </ac:spMkLst>
        </pc:spChg>
        <pc:spChg chg="mod">
          <ac:chgData name="Alexandre de Andrade" userId="a7900b3e40a25e38" providerId="LiveId" clId="{5B6C9155-CF1C-4C56-8423-105C38EB5049}" dt="2022-05-30T12:36:04.792" v="3767" actId="404"/>
          <ac:spMkLst>
            <pc:docMk/>
            <pc:sldMk cId="1279087555" sldId="329"/>
            <ac:spMk id="11" creationId="{B16164DC-AC33-44E8-828E-897A44218DBA}"/>
          </ac:spMkLst>
        </pc:spChg>
        <pc:spChg chg="add mod">
          <ac:chgData name="Alexandre de Andrade" userId="a7900b3e40a25e38" providerId="LiveId" clId="{5B6C9155-CF1C-4C56-8423-105C38EB5049}" dt="2022-05-25T20:32:51.425" v="1544"/>
          <ac:spMkLst>
            <pc:docMk/>
            <pc:sldMk cId="1279087555" sldId="329"/>
            <ac:spMk id="12" creationId="{CF4D93C3-14FA-41F7-8516-3503BD0838AA}"/>
          </ac:spMkLst>
        </pc:spChg>
        <pc:spChg chg="add mod">
          <ac:chgData name="Alexandre de Andrade" userId="a7900b3e40a25e38" providerId="LiveId" clId="{5B6C9155-CF1C-4C56-8423-105C38EB5049}" dt="2022-05-25T20:32:51.425" v="1544"/>
          <ac:spMkLst>
            <pc:docMk/>
            <pc:sldMk cId="1279087555" sldId="329"/>
            <ac:spMk id="13" creationId="{F1CC3E0C-608F-487D-AC5D-79EB8417B26F}"/>
          </ac:spMkLst>
        </pc:spChg>
        <pc:spChg chg="add mod">
          <ac:chgData name="Alexandre de Andrade" userId="a7900b3e40a25e38" providerId="LiveId" clId="{5B6C9155-CF1C-4C56-8423-105C38EB5049}" dt="2022-05-25T20:32:51.425" v="1544"/>
          <ac:spMkLst>
            <pc:docMk/>
            <pc:sldMk cId="1279087555" sldId="329"/>
            <ac:spMk id="14" creationId="{E603475E-A500-4F73-A931-A570858BAD37}"/>
          </ac:spMkLst>
        </pc:spChg>
        <pc:spChg chg="mod">
          <ac:chgData name="Alexandre de Andrade" userId="a7900b3e40a25e38" providerId="LiveId" clId="{5B6C9155-CF1C-4C56-8423-105C38EB5049}" dt="2022-05-25T20:32:51.425" v="1544"/>
          <ac:spMkLst>
            <pc:docMk/>
            <pc:sldMk cId="1279087555" sldId="329"/>
            <ac:spMk id="16" creationId="{EE365E34-756A-41C4-B404-DCCA56F37A81}"/>
          </ac:spMkLst>
        </pc:spChg>
        <pc:grpChg chg="add mod">
          <ac:chgData name="Alexandre de Andrade" userId="a7900b3e40a25e38" providerId="LiveId" clId="{5B6C9155-CF1C-4C56-8423-105C38EB5049}" dt="2022-05-25T20:32:51.425" v="1544"/>
          <ac:grpSpMkLst>
            <pc:docMk/>
            <pc:sldMk cId="1279087555" sldId="329"/>
            <ac:grpSpMk id="15" creationId="{B9799B42-A4B0-4508-935D-265ED0DDD5DE}"/>
          </ac:grpSpMkLst>
        </pc:grpChg>
        <pc:picChg chg="del">
          <ac:chgData name="Alexandre de Andrade" userId="a7900b3e40a25e38" providerId="LiveId" clId="{5B6C9155-CF1C-4C56-8423-105C38EB5049}" dt="2022-05-25T19:58:01.789" v="1311" actId="478"/>
          <ac:picMkLst>
            <pc:docMk/>
            <pc:sldMk cId="1279087555" sldId="329"/>
            <ac:picMk id="3" creationId="{00000000-0000-0000-0000-000000000000}"/>
          </ac:picMkLst>
        </pc:picChg>
        <pc:picChg chg="del">
          <ac:chgData name="Alexandre de Andrade" userId="a7900b3e40a25e38" providerId="LiveId" clId="{5B6C9155-CF1C-4C56-8423-105C38EB5049}" dt="2022-05-25T19:58:01.789" v="1311" actId="478"/>
          <ac:picMkLst>
            <pc:docMk/>
            <pc:sldMk cId="1279087555" sldId="329"/>
            <ac:picMk id="4" creationId="{00000000-0000-0000-0000-000000000000}"/>
          </ac:picMkLst>
        </pc:picChg>
        <pc:picChg chg="add mod">
          <ac:chgData name="Alexandre de Andrade" userId="a7900b3e40a25e38" providerId="LiveId" clId="{5B6C9155-CF1C-4C56-8423-105C38EB5049}" dt="2022-05-25T20:32:51.425" v="1544"/>
          <ac:picMkLst>
            <pc:docMk/>
            <pc:sldMk cId="1279087555" sldId="329"/>
            <ac:picMk id="17" creationId="{F1E09267-24DD-40D4-8DFB-0557268CDF33}"/>
          </ac:picMkLst>
        </pc:picChg>
        <pc:picChg chg="del">
          <ac:chgData name="Alexandre de Andrade" userId="a7900b3e40a25e38" providerId="LiveId" clId="{5B6C9155-CF1C-4C56-8423-105C38EB5049}" dt="2022-05-25T19:58:01.789" v="1311" actId="478"/>
          <ac:picMkLst>
            <pc:docMk/>
            <pc:sldMk cId="1279087555" sldId="329"/>
            <ac:picMk id="1026" creationId="{00000000-0000-0000-0000-000000000000}"/>
          </ac:picMkLst>
        </pc:picChg>
        <pc:picChg chg="del">
          <ac:chgData name="Alexandre de Andrade" userId="a7900b3e40a25e38" providerId="LiveId" clId="{5B6C9155-CF1C-4C56-8423-105C38EB5049}" dt="2022-05-25T19:58:01.789" v="1311" actId="478"/>
          <ac:picMkLst>
            <pc:docMk/>
            <pc:sldMk cId="1279087555" sldId="329"/>
            <ac:picMk id="1027" creationId="{00000000-0000-0000-0000-000000000000}"/>
          </ac:picMkLst>
        </pc:picChg>
      </pc:sldChg>
      <pc:sldChg chg="addSp delSp modSp add del mod">
        <pc:chgData name="Alexandre de Andrade" userId="a7900b3e40a25e38" providerId="LiveId" clId="{5B6C9155-CF1C-4C56-8423-105C38EB5049}" dt="2022-05-27T16:46:48.401" v="3293" actId="13926"/>
        <pc:sldMkLst>
          <pc:docMk/>
          <pc:sldMk cId="2508457604" sldId="330"/>
        </pc:sldMkLst>
        <pc:spChg chg="del">
          <ac:chgData name="Alexandre de Andrade" userId="a7900b3e40a25e38" providerId="LiveId" clId="{5B6C9155-CF1C-4C56-8423-105C38EB5049}" dt="2022-05-25T19:59:30.671" v="1321" actId="478"/>
          <ac:spMkLst>
            <pc:docMk/>
            <pc:sldMk cId="2508457604" sldId="330"/>
            <ac:spMk id="2" creationId="{3740AEEB-2FCE-4336-B2A0-8A5A2434C80A}"/>
          </ac:spMkLst>
        </pc:spChg>
        <pc:spChg chg="add mod">
          <ac:chgData name="Alexandre de Andrade" userId="a7900b3e40a25e38" providerId="LiveId" clId="{5B6C9155-CF1C-4C56-8423-105C38EB5049}" dt="2022-05-25T20:36:04.259" v="1603"/>
          <ac:spMkLst>
            <pc:docMk/>
            <pc:sldMk cId="2508457604" sldId="330"/>
            <ac:spMk id="9" creationId="{0048AB34-A480-492C-8ED2-7B9F6D2FEAC9}"/>
          </ac:spMkLst>
        </pc:spChg>
        <pc:spChg chg="add mod">
          <ac:chgData name="Alexandre de Andrade" userId="a7900b3e40a25e38" providerId="LiveId" clId="{5B6C9155-CF1C-4C56-8423-105C38EB5049}" dt="2022-05-25T20:36:04.259" v="1603"/>
          <ac:spMkLst>
            <pc:docMk/>
            <pc:sldMk cId="2508457604" sldId="330"/>
            <ac:spMk id="11" creationId="{884337BE-56AD-4D40-A879-CFC740A84C02}"/>
          </ac:spMkLst>
        </pc:spChg>
        <pc:spChg chg="add mod">
          <ac:chgData name="Alexandre de Andrade" userId="a7900b3e40a25e38" providerId="LiveId" clId="{5B6C9155-CF1C-4C56-8423-105C38EB5049}" dt="2022-05-25T20:36:04.259" v="1603"/>
          <ac:spMkLst>
            <pc:docMk/>
            <pc:sldMk cId="2508457604" sldId="330"/>
            <ac:spMk id="12" creationId="{24C8EFBC-9835-44F5-8EA1-3A5DA17C481E}"/>
          </ac:spMkLst>
        </pc:spChg>
        <pc:spChg chg="mod">
          <ac:chgData name="Alexandre de Andrade" userId="a7900b3e40a25e38" providerId="LiveId" clId="{5B6C9155-CF1C-4C56-8423-105C38EB5049}" dt="2022-05-25T20:36:04.259" v="1603"/>
          <ac:spMkLst>
            <pc:docMk/>
            <pc:sldMk cId="2508457604" sldId="330"/>
            <ac:spMk id="15" creationId="{0CF1E6BF-B7C9-4227-BE0A-D89BFC2EA3D1}"/>
          </ac:spMkLst>
        </pc:spChg>
        <pc:spChg chg="add mod">
          <ac:chgData name="Alexandre de Andrade" userId="a7900b3e40a25e38" providerId="LiveId" clId="{5B6C9155-CF1C-4C56-8423-105C38EB5049}" dt="2022-05-27T16:46:48.401" v="3293" actId="13926"/>
          <ac:spMkLst>
            <pc:docMk/>
            <pc:sldMk cId="2508457604" sldId="330"/>
            <ac:spMk id="17" creationId="{3FF6D7DC-2731-43D8-88BF-08BB7F93B9C4}"/>
          </ac:spMkLst>
        </pc:spChg>
        <pc:spChg chg="add del mod">
          <ac:chgData name="Alexandre de Andrade" userId="a7900b3e40a25e38" providerId="LiveId" clId="{5B6C9155-CF1C-4C56-8423-105C38EB5049}" dt="2022-05-25T20:36:07.898" v="1605"/>
          <ac:spMkLst>
            <pc:docMk/>
            <pc:sldMk cId="2508457604" sldId="330"/>
            <ac:spMk id="17" creationId="{49DE33FA-DE7D-4016-876D-24A778E68829}"/>
          </ac:spMkLst>
        </pc:spChg>
        <pc:spChg chg="add del mod">
          <ac:chgData name="Alexandre de Andrade" userId="a7900b3e40a25e38" providerId="LiveId" clId="{5B6C9155-CF1C-4C56-8423-105C38EB5049}" dt="2022-05-25T20:36:07.898" v="1605"/>
          <ac:spMkLst>
            <pc:docMk/>
            <pc:sldMk cId="2508457604" sldId="330"/>
            <ac:spMk id="18" creationId="{6B8E2709-F7AB-4AA6-93D7-544842C84801}"/>
          </ac:spMkLst>
        </pc:spChg>
        <pc:spChg chg="add del mod">
          <ac:chgData name="Alexandre de Andrade" userId="a7900b3e40a25e38" providerId="LiveId" clId="{5B6C9155-CF1C-4C56-8423-105C38EB5049}" dt="2022-05-25T20:36:07.898" v="1605"/>
          <ac:spMkLst>
            <pc:docMk/>
            <pc:sldMk cId="2508457604" sldId="330"/>
            <ac:spMk id="19" creationId="{DB9FAEEE-6131-43D6-B328-54BEA3D8FBF8}"/>
          </ac:spMkLst>
        </pc:spChg>
        <pc:spChg chg="mod">
          <ac:chgData name="Alexandre de Andrade" userId="a7900b3e40a25e38" providerId="LiveId" clId="{5B6C9155-CF1C-4C56-8423-105C38EB5049}" dt="2022-05-25T20:36:05.369" v="1604"/>
          <ac:spMkLst>
            <pc:docMk/>
            <pc:sldMk cId="2508457604" sldId="330"/>
            <ac:spMk id="21" creationId="{A543687B-8AFA-45DA-A1E4-77B2213190C5}"/>
          </ac:spMkLst>
        </pc:spChg>
        <pc:grpChg chg="add mod">
          <ac:chgData name="Alexandre de Andrade" userId="a7900b3e40a25e38" providerId="LiveId" clId="{5B6C9155-CF1C-4C56-8423-105C38EB5049}" dt="2022-05-25T20:36:04.259" v="1603"/>
          <ac:grpSpMkLst>
            <pc:docMk/>
            <pc:sldMk cId="2508457604" sldId="330"/>
            <ac:grpSpMk id="14" creationId="{7DE12A36-4E75-4D14-9A20-7F4D88D9D6E3}"/>
          </ac:grpSpMkLst>
        </pc:grpChg>
        <pc:grpChg chg="add del mod">
          <ac:chgData name="Alexandre de Andrade" userId="a7900b3e40a25e38" providerId="LiveId" clId="{5B6C9155-CF1C-4C56-8423-105C38EB5049}" dt="2022-05-25T20:36:07.898" v="1605"/>
          <ac:grpSpMkLst>
            <pc:docMk/>
            <pc:sldMk cId="2508457604" sldId="330"/>
            <ac:grpSpMk id="20" creationId="{3D9BC51B-1344-4B22-BCE2-294452691FC1}"/>
          </ac:grpSpMkLst>
        </pc:grpChg>
        <pc:picChg chg="del">
          <ac:chgData name="Alexandre de Andrade" userId="a7900b3e40a25e38" providerId="LiveId" clId="{5B6C9155-CF1C-4C56-8423-105C38EB5049}" dt="2022-05-25T19:59:30.671" v="1321" actId="478"/>
          <ac:picMkLst>
            <pc:docMk/>
            <pc:sldMk cId="2508457604" sldId="330"/>
            <ac:picMk id="3" creationId="{00000000-0000-0000-0000-000000000000}"/>
          </ac:picMkLst>
        </pc:picChg>
        <pc:picChg chg="del">
          <ac:chgData name="Alexandre de Andrade" userId="a7900b3e40a25e38" providerId="LiveId" clId="{5B6C9155-CF1C-4C56-8423-105C38EB5049}" dt="2022-05-25T19:59:30.671" v="1321" actId="478"/>
          <ac:picMkLst>
            <pc:docMk/>
            <pc:sldMk cId="2508457604" sldId="330"/>
            <ac:picMk id="4" creationId="{00000000-0000-0000-0000-000000000000}"/>
          </ac:picMkLst>
        </pc:picChg>
        <pc:picChg chg="add mod">
          <ac:chgData name="Alexandre de Andrade" userId="a7900b3e40a25e38" providerId="LiveId" clId="{5B6C9155-CF1C-4C56-8423-105C38EB5049}" dt="2022-05-25T20:36:04.259" v="1603"/>
          <ac:picMkLst>
            <pc:docMk/>
            <pc:sldMk cId="2508457604" sldId="330"/>
            <ac:picMk id="16" creationId="{2B7FA71C-65C6-403F-A6F0-8A7D605F30F5}"/>
          </ac:picMkLst>
        </pc:picChg>
        <pc:picChg chg="add del mod">
          <ac:chgData name="Alexandre de Andrade" userId="a7900b3e40a25e38" providerId="LiveId" clId="{5B6C9155-CF1C-4C56-8423-105C38EB5049}" dt="2022-05-25T20:36:07.898" v="1605"/>
          <ac:picMkLst>
            <pc:docMk/>
            <pc:sldMk cId="2508457604" sldId="330"/>
            <ac:picMk id="22" creationId="{78D5A518-D1F8-4652-8FAF-06CDF1D7D56B}"/>
          </ac:picMkLst>
        </pc:picChg>
        <pc:picChg chg="del">
          <ac:chgData name="Alexandre de Andrade" userId="a7900b3e40a25e38" providerId="LiveId" clId="{5B6C9155-CF1C-4C56-8423-105C38EB5049}" dt="2022-05-25T19:59:30.671" v="1321" actId="478"/>
          <ac:picMkLst>
            <pc:docMk/>
            <pc:sldMk cId="2508457604" sldId="330"/>
            <ac:picMk id="1026" creationId="{00000000-0000-0000-0000-000000000000}"/>
          </ac:picMkLst>
        </pc:picChg>
        <pc:picChg chg="del">
          <ac:chgData name="Alexandre de Andrade" userId="a7900b3e40a25e38" providerId="LiveId" clId="{5B6C9155-CF1C-4C56-8423-105C38EB5049}" dt="2022-05-25T19:59:30.671" v="1321" actId="478"/>
          <ac:picMkLst>
            <pc:docMk/>
            <pc:sldMk cId="2508457604" sldId="330"/>
            <ac:picMk id="1027" creationId="{00000000-0000-0000-0000-000000000000}"/>
          </ac:picMkLst>
        </pc:picChg>
      </pc:sldChg>
      <pc:sldChg chg="addSp delSp modSp add del">
        <pc:chgData name="Alexandre de Andrade" userId="a7900b3e40a25e38" providerId="LiveId" clId="{5B6C9155-CF1C-4C56-8423-105C38EB5049}" dt="2022-05-25T20:36:10.016" v="1606"/>
        <pc:sldMkLst>
          <pc:docMk/>
          <pc:sldMk cId="1068748214" sldId="331"/>
        </pc:sldMkLst>
        <pc:spChg chg="del">
          <ac:chgData name="Alexandre de Andrade" userId="a7900b3e40a25e38" providerId="LiveId" clId="{5B6C9155-CF1C-4C56-8423-105C38EB5049}" dt="2022-05-25T19:59:39.714" v="1322" actId="478"/>
          <ac:spMkLst>
            <pc:docMk/>
            <pc:sldMk cId="1068748214" sldId="331"/>
            <ac:spMk id="2" creationId="{3740AEEB-2FCE-4336-B2A0-8A5A2434C80A}"/>
          </ac:spMkLst>
        </pc:spChg>
        <pc:spChg chg="add mod">
          <ac:chgData name="Alexandre de Andrade" userId="a7900b3e40a25e38" providerId="LiveId" clId="{5B6C9155-CF1C-4C56-8423-105C38EB5049}" dt="2022-05-25T20:36:10.016" v="1606"/>
          <ac:spMkLst>
            <pc:docMk/>
            <pc:sldMk cId="1068748214" sldId="331"/>
            <ac:spMk id="9" creationId="{C2C53183-8064-4DAF-83B4-729BABD34181}"/>
          </ac:spMkLst>
        </pc:spChg>
        <pc:spChg chg="add mod">
          <ac:chgData name="Alexandre de Andrade" userId="a7900b3e40a25e38" providerId="LiveId" clId="{5B6C9155-CF1C-4C56-8423-105C38EB5049}" dt="2022-05-25T20:36:10.016" v="1606"/>
          <ac:spMkLst>
            <pc:docMk/>
            <pc:sldMk cId="1068748214" sldId="331"/>
            <ac:spMk id="11" creationId="{606575D1-5867-40CF-8EFF-424F02A10306}"/>
          </ac:spMkLst>
        </pc:spChg>
        <pc:spChg chg="add mod">
          <ac:chgData name="Alexandre de Andrade" userId="a7900b3e40a25e38" providerId="LiveId" clId="{5B6C9155-CF1C-4C56-8423-105C38EB5049}" dt="2022-05-25T20:36:10.016" v="1606"/>
          <ac:spMkLst>
            <pc:docMk/>
            <pc:sldMk cId="1068748214" sldId="331"/>
            <ac:spMk id="12" creationId="{749BAC65-4DFC-4417-AF2F-8983A94F1C32}"/>
          </ac:spMkLst>
        </pc:spChg>
        <pc:spChg chg="mod">
          <ac:chgData name="Alexandre de Andrade" userId="a7900b3e40a25e38" providerId="LiveId" clId="{5B6C9155-CF1C-4C56-8423-105C38EB5049}" dt="2022-05-25T20:36:10.016" v="1606"/>
          <ac:spMkLst>
            <pc:docMk/>
            <pc:sldMk cId="1068748214" sldId="331"/>
            <ac:spMk id="15" creationId="{C9B8474B-4750-452F-8254-BB30CC4303CD}"/>
          </ac:spMkLst>
        </pc:spChg>
        <pc:grpChg chg="add mod">
          <ac:chgData name="Alexandre de Andrade" userId="a7900b3e40a25e38" providerId="LiveId" clId="{5B6C9155-CF1C-4C56-8423-105C38EB5049}" dt="2022-05-25T20:36:10.016" v="1606"/>
          <ac:grpSpMkLst>
            <pc:docMk/>
            <pc:sldMk cId="1068748214" sldId="331"/>
            <ac:grpSpMk id="14" creationId="{809EB929-FD7E-4E0B-AAA0-4D9DB2959789}"/>
          </ac:grpSpMkLst>
        </pc:grpChg>
        <pc:picChg chg="del">
          <ac:chgData name="Alexandre de Andrade" userId="a7900b3e40a25e38" providerId="LiveId" clId="{5B6C9155-CF1C-4C56-8423-105C38EB5049}" dt="2022-05-25T19:59:39.714" v="1322" actId="478"/>
          <ac:picMkLst>
            <pc:docMk/>
            <pc:sldMk cId="1068748214" sldId="331"/>
            <ac:picMk id="3" creationId="{00000000-0000-0000-0000-000000000000}"/>
          </ac:picMkLst>
        </pc:picChg>
        <pc:picChg chg="del">
          <ac:chgData name="Alexandre de Andrade" userId="a7900b3e40a25e38" providerId="LiveId" clId="{5B6C9155-CF1C-4C56-8423-105C38EB5049}" dt="2022-05-25T19:59:39.714" v="1322" actId="478"/>
          <ac:picMkLst>
            <pc:docMk/>
            <pc:sldMk cId="1068748214" sldId="331"/>
            <ac:picMk id="4" creationId="{00000000-0000-0000-0000-000000000000}"/>
          </ac:picMkLst>
        </pc:picChg>
        <pc:picChg chg="add mod">
          <ac:chgData name="Alexandre de Andrade" userId="a7900b3e40a25e38" providerId="LiveId" clId="{5B6C9155-CF1C-4C56-8423-105C38EB5049}" dt="2022-05-25T20:36:10.016" v="1606"/>
          <ac:picMkLst>
            <pc:docMk/>
            <pc:sldMk cId="1068748214" sldId="331"/>
            <ac:picMk id="16" creationId="{377C944F-CF6E-45FA-892B-3EDC309BA841}"/>
          </ac:picMkLst>
        </pc:picChg>
        <pc:picChg chg="del">
          <ac:chgData name="Alexandre de Andrade" userId="a7900b3e40a25e38" providerId="LiveId" clId="{5B6C9155-CF1C-4C56-8423-105C38EB5049}" dt="2022-05-25T19:59:39.714" v="1322" actId="478"/>
          <ac:picMkLst>
            <pc:docMk/>
            <pc:sldMk cId="1068748214" sldId="331"/>
            <ac:picMk id="1026" creationId="{00000000-0000-0000-0000-000000000000}"/>
          </ac:picMkLst>
        </pc:picChg>
        <pc:picChg chg="del">
          <ac:chgData name="Alexandre de Andrade" userId="a7900b3e40a25e38" providerId="LiveId" clId="{5B6C9155-CF1C-4C56-8423-105C38EB5049}" dt="2022-05-25T19:59:39.714" v="1322" actId="478"/>
          <ac:picMkLst>
            <pc:docMk/>
            <pc:sldMk cId="1068748214" sldId="331"/>
            <ac:picMk id="1027" creationId="{00000000-0000-0000-0000-000000000000}"/>
          </ac:picMkLst>
        </pc:picChg>
      </pc:sldChg>
      <pc:sldChg chg="addSp delSp modSp add del mod">
        <pc:chgData name="Alexandre de Andrade" userId="a7900b3e40a25e38" providerId="LiveId" clId="{5B6C9155-CF1C-4C56-8423-105C38EB5049}" dt="2022-05-27T16:47:41.844" v="3298" actId="14100"/>
        <pc:sldMkLst>
          <pc:docMk/>
          <pc:sldMk cId="3363282547" sldId="332"/>
        </pc:sldMkLst>
        <pc:spChg chg="del">
          <ac:chgData name="Alexandre de Andrade" userId="a7900b3e40a25e38" providerId="LiveId" clId="{5B6C9155-CF1C-4C56-8423-105C38EB5049}" dt="2022-05-25T19:59:52.115" v="1324" actId="478"/>
          <ac:spMkLst>
            <pc:docMk/>
            <pc:sldMk cId="3363282547" sldId="332"/>
            <ac:spMk id="2" creationId="{3740AEEB-2FCE-4336-B2A0-8A5A2434C80A}"/>
          </ac:spMkLst>
        </pc:spChg>
        <pc:spChg chg="add mod">
          <ac:chgData name="Alexandre de Andrade" userId="a7900b3e40a25e38" providerId="LiveId" clId="{5B6C9155-CF1C-4C56-8423-105C38EB5049}" dt="2022-05-25T20:36:13.228" v="1608"/>
          <ac:spMkLst>
            <pc:docMk/>
            <pc:sldMk cId="3363282547" sldId="332"/>
            <ac:spMk id="11" creationId="{8530FA29-03DF-4186-88D5-B2A667053A10}"/>
          </ac:spMkLst>
        </pc:spChg>
        <pc:spChg chg="add mod">
          <ac:chgData name="Alexandre de Andrade" userId="a7900b3e40a25e38" providerId="LiveId" clId="{5B6C9155-CF1C-4C56-8423-105C38EB5049}" dt="2022-05-25T20:36:13.228" v="1608"/>
          <ac:spMkLst>
            <pc:docMk/>
            <pc:sldMk cId="3363282547" sldId="332"/>
            <ac:spMk id="12" creationId="{48D7F227-41BF-4003-92EC-5D81C0F5B1F4}"/>
          </ac:spMkLst>
        </pc:spChg>
        <pc:spChg chg="add mod">
          <ac:chgData name="Alexandre de Andrade" userId="a7900b3e40a25e38" providerId="LiveId" clId="{5B6C9155-CF1C-4C56-8423-105C38EB5049}" dt="2022-05-25T20:36:13.228" v="1608"/>
          <ac:spMkLst>
            <pc:docMk/>
            <pc:sldMk cId="3363282547" sldId="332"/>
            <ac:spMk id="14" creationId="{69705C3B-A4D7-4CDB-A68A-1F147042203D}"/>
          </ac:spMkLst>
        </pc:spChg>
        <pc:spChg chg="mod">
          <ac:chgData name="Alexandre de Andrade" userId="a7900b3e40a25e38" providerId="LiveId" clId="{5B6C9155-CF1C-4C56-8423-105C38EB5049}" dt="2022-05-25T20:36:13.228" v="1608"/>
          <ac:spMkLst>
            <pc:docMk/>
            <pc:sldMk cId="3363282547" sldId="332"/>
            <ac:spMk id="16" creationId="{96741657-CDDA-4070-B940-C8919A084A43}"/>
          </ac:spMkLst>
        </pc:spChg>
        <pc:grpChg chg="add mod">
          <ac:chgData name="Alexandre de Andrade" userId="a7900b3e40a25e38" providerId="LiveId" clId="{5B6C9155-CF1C-4C56-8423-105C38EB5049}" dt="2022-05-25T20:36:13.228" v="1608"/>
          <ac:grpSpMkLst>
            <pc:docMk/>
            <pc:sldMk cId="3363282547" sldId="332"/>
            <ac:grpSpMk id="15" creationId="{F4C5C4D4-C825-4C2F-8D01-268788B4B2C7}"/>
          </ac:grpSpMkLst>
        </pc:grpChg>
        <pc:picChg chg="del">
          <ac:chgData name="Alexandre de Andrade" userId="a7900b3e40a25e38" providerId="LiveId" clId="{5B6C9155-CF1C-4C56-8423-105C38EB5049}" dt="2022-05-25T19:59:58.825" v="1325" actId="478"/>
          <ac:picMkLst>
            <pc:docMk/>
            <pc:sldMk cId="3363282547" sldId="332"/>
            <ac:picMk id="3" creationId="{00000000-0000-0000-0000-000000000000}"/>
          </ac:picMkLst>
        </pc:picChg>
        <pc:picChg chg="del">
          <ac:chgData name="Alexandre de Andrade" userId="a7900b3e40a25e38" providerId="LiveId" clId="{5B6C9155-CF1C-4C56-8423-105C38EB5049}" dt="2022-05-25T19:59:58.825" v="1325" actId="478"/>
          <ac:picMkLst>
            <pc:docMk/>
            <pc:sldMk cId="3363282547" sldId="332"/>
            <ac:picMk id="4" creationId="{00000000-0000-0000-0000-000000000000}"/>
          </ac:picMkLst>
        </pc:picChg>
        <pc:picChg chg="mod">
          <ac:chgData name="Alexandre de Andrade" userId="a7900b3e40a25e38" providerId="LiveId" clId="{5B6C9155-CF1C-4C56-8423-105C38EB5049}" dt="2022-05-27T16:47:41.844" v="3298" actId="14100"/>
          <ac:picMkLst>
            <pc:docMk/>
            <pc:sldMk cId="3363282547" sldId="332"/>
            <ac:picMk id="8" creationId="{89C19FE1-B7D9-4DC7-9930-96F6E4BC09A9}"/>
          </ac:picMkLst>
        </pc:picChg>
        <pc:picChg chg="add mod">
          <ac:chgData name="Alexandre de Andrade" userId="a7900b3e40a25e38" providerId="LiveId" clId="{5B6C9155-CF1C-4C56-8423-105C38EB5049}" dt="2022-05-25T20:36:13.228" v="1608"/>
          <ac:picMkLst>
            <pc:docMk/>
            <pc:sldMk cId="3363282547" sldId="332"/>
            <ac:picMk id="17" creationId="{7CF67887-50E3-4B3A-9453-AF9B6F415C29}"/>
          </ac:picMkLst>
        </pc:picChg>
        <pc:picChg chg="del">
          <ac:chgData name="Alexandre de Andrade" userId="a7900b3e40a25e38" providerId="LiveId" clId="{5B6C9155-CF1C-4C56-8423-105C38EB5049}" dt="2022-05-25T19:59:58.825" v="1325" actId="478"/>
          <ac:picMkLst>
            <pc:docMk/>
            <pc:sldMk cId="3363282547" sldId="332"/>
            <ac:picMk id="1026" creationId="{00000000-0000-0000-0000-000000000000}"/>
          </ac:picMkLst>
        </pc:picChg>
        <pc:picChg chg="del">
          <ac:chgData name="Alexandre de Andrade" userId="a7900b3e40a25e38" providerId="LiveId" clId="{5B6C9155-CF1C-4C56-8423-105C38EB5049}" dt="2022-05-25T19:59:58.825" v="1325" actId="478"/>
          <ac:picMkLst>
            <pc:docMk/>
            <pc:sldMk cId="3363282547" sldId="332"/>
            <ac:picMk id="1027" creationId="{00000000-0000-0000-0000-000000000000}"/>
          </ac:picMkLst>
        </pc:picChg>
      </pc:sldChg>
      <pc:sldChg chg="addSp delSp modSp add del mod ord">
        <pc:chgData name="Alexandre de Andrade" userId="a7900b3e40a25e38" providerId="LiveId" clId="{5B6C9155-CF1C-4C56-8423-105C38EB5049}" dt="2022-05-30T12:50:44.939" v="4040" actId="207"/>
        <pc:sldMkLst>
          <pc:docMk/>
          <pc:sldMk cId="4157172778" sldId="333"/>
        </pc:sldMkLst>
        <pc:spChg chg="del">
          <ac:chgData name="Alexandre de Andrade" userId="a7900b3e40a25e38" providerId="LiveId" clId="{5B6C9155-CF1C-4C56-8423-105C38EB5049}" dt="2022-05-25T20:23:09.948" v="1326" actId="478"/>
          <ac:spMkLst>
            <pc:docMk/>
            <pc:sldMk cId="4157172778" sldId="333"/>
            <ac:spMk id="2" creationId="{3740AEEB-2FCE-4336-B2A0-8A5A2434C80A}"/>
          </ac:spMkLst>
        </pc:spChg>
        <pc:spChg chg="add mod ord">
          <ac:chgData name="Alexandre de Andrade" userId="a7900b3e40a25e38" providerId="LiveId" clId="{5B6C9155-CF1C-4C56-8423-105C38EB5049}" dt="2022-05-27T16:46:26.975" v="3291" actId="207"/>
          <ac:spMkLst>
            <pc:docMk/>
            <pc:sldMk cId="4157172778" sldId="333"/>
            <ac:spMk id="2" creationId="{6CCD7619-F69C-42F8-9685-7F8B2D33E711}"/>
          </ac:spMkLst>
        </pc:spChg>
        <pc:spChg chg="add mod">
          <ac:chgData name="Alexandre de Andrade" userId="a7900b3e40a25e38" providerId="LiveId" clId="{5B6C9155-CF1C-4C56-8423-105C38EB5049}" dt="2022-05-25T20:35:24.360" v="1577"/>
          <ac:spMkLst>
            <pc:docMk/>
            <pc:sldMk cId="4157172778" sldId="333"/>
            <ac:spMk id="11" creationId="{AD32F11A-B413-4A95-8E98-E38B3C580DB4}"/>
          </ac:spMkLst>
        </pc:spChg>
        <pc:spChg chg="add mod">
          <ac:chgData name="Alexandre de Andrade" userId="a7900b3e40a25e38" providerId="LiveId" clId="{5B6C9155-CF1C-4C56-8423-105C38EB5049}" dt="2022-05-25T20:35:24.360" v="1577"/>
          <ac:spMkLst>
            <pc:docMk/>
            <pc:sldMk cId="4157172778" sldId="333"/>
            <ac:spMk id="12" creationId="{A2959EB4-5F30-46D6-90DB-FDDF14866C0E}"/>
          </ac:spMkLst>
        </pc:spChg>
        <pc:spChg chg="mod">
          <ac:chgData name="Alexandre de Andrade" userId="a7900b3e40a25e38" providerId="LiveId" clId="{5B6C9155-CF1C-4C56-8423-105C38EB5049}" dt="2022-05-30T12:50:04.020" v="4039" actId="207"/>
          <ac:spMkLst>
            <pc:docMk/>
            <pc:sldMk cId="4157172778" sldId="333"/>
            <ac:spMk id="13" creationId="{270DC27A-1244-460F-9D17-642BC4CAAE0C}"/>
          </ac:spMkLst>
        </pc:spChg>
        <pc:spChg chg="mod">
          <ac:chgData name="Alexandre de Andrade" userId="a7900b3e40a25e38" providerId="LiveId" clId="{5B6C9155-CF1C-4C56-8423-105C38EB5049}" dt="2022-05-30T12:50:44.939" v="4040" actId="207"/>
          <ac:spMkLst>
            <pc:docMk/>
            <pc:sldMk cId="4157172778" sldId="333"/>
            <ac:spMk id="14" creationId="{0E1D047C-0FEF-485A-A849-59FC94AD9400}"/>
          </ac:spMkLst>
        </pc:spChg>
        <pc:spChg chg="add mod">
          <ac:chgData name="Alexandre de Andrade" userId="a7900b3e40a25e38" providerId="LiveId" clId="{5B6C9155-CF1C-4C56-8423-105C38EB5049}" dt="2022-05-25T20:35:46.277" v="1598" actId="20577"/>
          <ac:spMkLst>
            <pc:docMk/>
            <pc:sldMk cId="4157172778" sldId="333"/>
            <ac:spMk id="15" creationId="{E251DC0C-4687-4285-94EF-89A19B0304B3}"/>
          </ac:spMkLst>
        </pc:spChg>
        <pc:spChg chg="mod">
          <ac:chgData name="Alexandre de Andrade" userId="a7900b3e40a25e38" providerId="LiveId" clId="{5B6C9155-CF1C-4C56-8423-105C38EB5049}" dt="2022-05-25T20:35:24.360" v="1577"/>
          <ac:spMkLst>
            <pc:docMk/>
            <pc:sldMk cId="4157172778" sldId="333"/>
            <ac:spMk id="17" creationId="{8214B6FD-F2E4-4CEE-BC24-63F1C30C07AF}"/>
          </ac:spMkLst>
        </pc:spChg>
        <pc:spChg chg="add del mod">
          <ac:chgData name="Alexandre de Andrade" userId="a7900b3e40a25e38" providerId="LiveId" clId="{5B6C9155-CF1C-4C56-8423-105C38EB5049}" dt="2022-05-27T16:39:43.098" v="3059" actId="21"/>
          <ac:spMkLst>
            <pc:docMk/>
            <pc:sldMk cId="4157172778" sldId="333"/>
            <ac:spMk id="19" creationId="{407B1366-E2D4-4124-801F-28436F303CBE}"/>
          </ac:spMkLst>
        </pc:spChg>
        <pc:grpChg chg="add mod">
          <ac:chgData name="Alexandre de Andrade" userId="a7900b3e40a25e38" providerId="LiveId" clId="{5B6C9155-CF1C-4C56-8423-105C38EB5049}" dt="2022-05-25T20:35:24.360" v="1577"/>
          <ac:grpSpMkLst>
            <pc:docMk/>
            <pc:sldMk cId="4157172778" sldId="333"/>
            <ac:grpSpMk id="16" creationId="{F606CD2F-4C85-4FBE-ADDB-CA4769C3BDF9}"/>
          </ac:grpSpMkLst>
        </pc:grpChg>
        <pc:picChg chg="del">
          <ac:chgData name="Alexandre de Andrade" userId="a7900b3e40a25e38" providerId="LiveId" clId="{5B6C9155-CF1C-4C56-8423-105C38EB5049}" dt="2022-05-25T20:23:09.948" v="1326" actId="478"/>
          <ac:picMkLst>
            <pc:docMk/>
            <pc:sldMk cId="4157172778" sldId="333"/>
            <ac:picMk id="3" creationId="{00000000-0000-0000-0000-000000000000}"/>
          </ac:picMkLst>
        </pc:picChg>
        <pc:picChg chg="del">
          <ac:chgData name="Alexandre de Andrade" userId="a7900b3e40a25e38" providerId="LiveId" clId="{5B6C9155-CF1C-4C56-8423-105C38EB5049}" dt="2022-05-25T20:23:09.948" v="1326" actId="478"/>
          <ac:picMkLst>
            <pc:docMk/>
            <pc:sldMk cId="4157172778" sldId="333"/>
            <ac:picMk id="4" creationId="{00000000-0000-0000-0000-000000000000}"/>
          </ac:picMkLst>
        </pc:picChg>
        <pc:picChg chg="add mod">
          <ac:chgData name="Alexandre de Andrade" userId="a7900b3e40a25e38" providerId="LiveId" clId="{5B6C9155-CF1C-4C56-8423-105C38EB5049}" dt="2022-05-25T20:35:24.360" v="1577"/>
          <ac:picMkLst>
            <pc:docMk/>
            <pc:sldMk cId="4157172778" sldId="333"/>
            <ac:picMk id="18" creationId="{3DA993B3-3FE9-4EF4-A8B5-1AEA09C1328C}"/>
          </ac:picMkLst>
        </pc:picChg>
        <pc:picChg chg="del">
          <ac:chgData name="Alexandre de Andrade" userId="a7900b3e40a25e38" providerId="LiveId" clId="{5B6C9155-CF1C-4C56-8423-105C38EB5049}" dt="2022-05-25T20:23:09.948" v="1326" actId="478"/>
          <ac:picMkLst>
            <pc:docMk/>
            <pc:sldMk cId="4157172778" sldId="333"/>
            <ac:picMk id="1026" creationId="{00000000-0000-0000-0000-000000000000}"/>
          </ac:picMkLst>
        </pc:picChg>
        <pc:picChg chg="del">
          <ac:chgData name="Alexandre de Andrade" userId="a7900b3e40a25e38" providerId="LiveId" clId="{5B6C9155-CF1C-4C56-8423-105C38EB5049}" dt="2022-05-25T20:23:09.948" v="1326" actId="478"/>
          <ac:picMkLst>
            <pc:docMk/>
            <pc:sldMk cId="4157172778" sldId="333"/>
            <ac:picMk id="1027" creationId="{00000000-0000-0000-0000-000000000000}"/>
          </ac:picMkLst>
        </pc:picChg>
      </pc:sldChg>
      <pc:sldChg chg="modSp add mod">
        <pc:chgData name="Alexandre de Andrade" userId="a7900b3e40a25e38" providerId="LiveId" clId="{5B6C9155-CF1C-4C56-8423-105C38EB5049}" dt="2022-05-27T16:47:19.640" v="3296" actId="113"/>
        <pc:sldMkLst>
          <pc:docMk/>
          <pc:sldMk cId="4017729857" sldId="334"/>
        </pc:sldMkLst>
        <pc:spChg chg="mod">
          <ac:chgData name="Alexandre de Andrade" userId="a7900b3e40a25e38" providerId="LiveId" clId="{5B6C9155-CF1C-4C56-8423-105C38EB5049}" dt="2022-05-26T19:46:44.214" v="1628" actId="20577"/>
          <ac:spMkLst>
            <pc:docMk/>
            <pc:sldMk cId="4017729857" sldId="334"/>
            <ac:spMk id="12" creationId="{24C8EFBC-9835-44F5-8EA1-3A5DA17C481E}"/>
          </ac:spMkLst>
        </pc:spChg>
        <pc:spChg chg="mod">
          <ac:chgData name="Alexandre de Andrade" userId="a7900b3e40a25e38" providerId="LiveId" clId="{5B6C9155-CF1C-4C56-8423-105C38EB5049}" dt="2022-05-27T16:47:19.640" v="3296" actId="113"/>
          <ac:spMkLst>
            <pc:docMk/>
            <pc:sldMk cId="4017729857" sldId="334"/>
            <ac:spMk id="13" creationId="{270DC27A-1244-460F-9D17-642BC4CAAE0C}"/>
          </ac:spMkLst>
        </pc:spChg>
      </pc:sldChg>
      <pc:sldChg chg="addSp delSp modSp add mod delAnim">
        <pc:chgData name="Alexandre de Andrade" userId="a7900b3e40a25e38" providerId="LiveId" clId="{5B6C9155-CF1C-4C56-8423-105C38EB5049}" dt="2022-05-27T14:51:58.993" v="2477"/>
        <pc:sldMkLst>
          <pc:docMk/>
          <pc:sldMk cId="2800860563" sldId="335"/>
        </pc:sldMkLst>
        <pc:spChg chg="del">
          <ac:chgData name="Alexandre de Andrade" userId="a7900b3e40a25e38" providerId="LiveId" clId="{5B6C9155-CF1C-4C56-8423-105C38EB5049}" dt="2022-05-27T14:50:11.810" v="2469" actId="478"/>
          <ac:spMkLst>
            <pc:docMk/>
            <pc:sldMk cId="2800860563" sldId="335"/>
            <ac:spMk id="2" creationId="{4B244113-60A7-49F5-816E-CF0D56A49BC8}"/>
          </ac:spMkLst>
        </pc:spChg>
        <pc:spChg chg="del">
          <ac:chgData name="Alexandre de Andrade" userId="a7900b3e40a25e38" providerId="LiveId" clId="{5B6C9155-CF1C-4C56-8423-105C38EB5049}" dt="2022-05-27T14:50:06.162" v="2468" actId="478"/>
          <ac:spMkLst>
            <pc:docMk/>
            <pc:sldMk cId="2800860563" sldId="335"/>
            <ac:spMk id="11" creationId="{95C6CD5A-77F4-4CA2-AB59-1B4F4BEC31C1}"/>
          </ac:spMkLst>
        </pc:spChg>
        <pc:spChg chg="del">
          <ac:chgData name="Alexandre de Andrade" userId="a7900b3e40a25e38" providerId="LiveId" clId="{5B6C9155-CF1C-4C56-8423-105C38EB5049}" dt="2022-05-27T14:50:06.162" v="2468" actId="478"/>
          <ac:spMkLst>
            <pc:docMk/>
            <pc:sldMk cId="2800860563" sldId="335"/>
            <ac:spMk id="15" creationId="{B67CB95C-CC9C-48F9-A464-894821921761}"/>
          </ac:spMkLst>
        </pc:spChg>
        <pc:spChg chg="del">
          <ac:chgData name="Alexandre de Andrade" userId="a7900b3e40a25e38" providerId="LiveId" clId="{5B6C9155-CF1C-4C56-8423-105C38EB5049}" dt="2022-05-27T14:50:11.810" v="2469" actId="478"/>
          <ac:spMkLst>
            <pc:docMk/>
            <pc:sldMk cId="2800860563" sldId="335"/>
            <ac:spMk id="16" creationId="{67F10592-74F4-4B6B-A9E5-C6C67A1D38C3}"/>
          </ac:spMkLst>
        </pc:spChg>
        <pc:spChg chg="del">
          <ac:chgData name="Alexandre de Andrade" userId="a7900b3e40a25e38" providerId="LiveId" clId="{5B6C9155-CF1C-4C56-8423-105C38EB5049}" dt="2022-05-27T14:50:11.810" v="2469" actId="478"/>
          <ac:spMkLst>
            <pc:docMk/>
            <pc:sldMk cId="2800860563" sldId="335"/>
            <ac:spMk id="24" creationId="{93395695-3B9B-4452-879E-EDA526C974F1}"/>
          </ac:spMkLst>
        </pc:spChg>
        <pc:spChg chg="del">
          <ac:chgData name="Alexandre de Andrade" userId="a7900b3e40a25e38" providerId="LiveId" clId="{5B6C9155-CF1C-4C56-8423-105C38EB5049}" dt="2022-05-27T14:50:06.162" v="2468" actId="478"/>
          <ac:spMkLst>
            <pc:docMk/>
            <pc:sldMk cId="2800860563" sldId="335"/>
            <ac:spMk id="25" creationId="{BFA041D8-D54C-41C8-AAB2-FBF6DAE96B83}"/>
          </ac:spMkLst>
        </pc:spChg>
        <pc:spChg chg="del">
          <ac:chgData name="Alexandre de Andrade" userId="a7900b3e40a25e38" providerId="LiveId" clId="{5B6C9155-CF1C-4C56-8423-105C38EB5049}" dt="2022-05-27T14:50:26.116" v="2470" actId="478"/>
          <ac:spMkLst>
            <pc:docMk/>
            <pc:sldMk cId="2800860563" sldId="335"/>
            <ac:spMk id="30" creationId="{85DAD560-D6B8-4808-90B9-F19389D222F7}"/>
          </ac:spMkLst>
        </pc:spChg>
        <pc:spChg chg="del">
          <ac:chgData name="Alexandre de Andrade" userId="a7900b3e40a25e38" providerId="LiveId" clId="{5B6C9155-CF1C-4C56-8423-105C38EB5049}" dt="2022-05-27T14:50:31.299" v="2472" actId="478"/>
          <ac:spMkLst>
            <pc:docMk/>
            <pc:sldMk cId="2800860563" sldId="335"/>
            <ac:spMk id="31" creationId="{542C1B2E-91E2-4921-B532-C5E318FE7289}"/>
          </ac:spMkLst>
        </pc:spChg>
        <pc:spChg chg="del">
          <ac:chgData name="Alexandre de Andrade" userId="a7900b3e40a25e38" providerId="LiveId" clId="{5B6C9155-CF1C-4C56-8423-105C38EB5049}" dt="2022-05-27T14:50:26.116" v="2470" actId="478"/>
          <ac:spMkLst>
            <pc:docMk/>
            <pc:sldMk cId="2800860563" sldId="335"/>
            <ac:spMk id="32" creationId="{67907E72-A6A4-4460-B613-3658D2E395AE}"/>
          </ac:spMkLst>
        </pc:spChg>
        <pc:spChg chg="del">
          <ac:chgData name="Alexandre de Andrade" userId="a7900b3e40a25e38" providerId="LiveId" clId="{5B6C9155-CF1C-4C56-8423-105C38EB5049}" dt="2022-05-27T14:50:26.116" v="2470" actId="478"/>
          <ac:spMkLst>
            <pc:docMk/>
            <pc:sldMk cId="2800860563" sldId="335"/>
            <ac:spMk id="35" creationId="{E66D6FAF-368A-4738-AC4D-49C494C45417}"/>
          </ac:spMkLst>
        </pc:spChg>
        <pc:grpChg chg="del">
          <ac:chgData name="Alexandre de Andrade" userId="a7900b3e40a25e38" providerId="LiveId" clId="{5B6C9155-CF1C-4C56-8423-105C38EB5049}" dt="2022-05-27T14:50:29.335" v="2471" actId="478"/>
          <ac:grpSpMkLst>
            <pc:docMk/>
            <pc:sldMk cId="2800860563" sldId="335"/>
            <ac:grpSpMk id="33" creationId="{4C969C1E-F7B6-4A84-A1D9-5F3BD4267DB2}"/>
          </ac:grpSpMkLst>
        </pc:grpChg>
        <pc:picChg chg="del">
          <ac:chgData name="Alexandre de Andrade" userId="a7900b3e40a25e38" providerId="LiveId" clId="{5B6C9155-CF1C-4C56-8423-105C38EB5049}" dt="2022-05-27T14:50:06.162" v="2468" actId="478"/>
          <ac:picMkLst>
            <pc:docMk/>
            <pc:sldMk cId="2800860563" sldId="335"/>
            <ac:picMk id="3" creationId="{49E95A79-15DD-4C52-A812-ADDDDB8B70D4}"/>
          </ac:picMkLst>
        </pc:picChg>
        <pc:picChg chg="add mod">
          <ac:chgData name="Alexandre de Andrade" userId="a7900b3e40a25e38" providerId="LiveId" clId="{5B6C9155-CF1C-4C56-8423-105C38EB5049}" dt="2022-05-27T14:51:58.993" v="2477"/>
          <ac:picMkLst>
            <pc:docMk/>
            <pc:sldMk cId="2800860563" sldId="335"/>
            <ac:picMk id="5" creationId="{C9C0D46E-BCDB-4420-BD3F-C95415FA868B}"/>
          </ac:picMkLst>
        </pc:picChg>
        <pc:picChg chg="del">
          <ac:chgData name="Alexandre de Andrade" userId="a7900b3e40a25e38" providerId="LiveId" clId="{5B6C9155-CF1C-4C56-8423-105C38EB5049}" dt="2022-05-27T14:50:06.162" v="2468" actId="478"/>
          <ac:picMkLst>
            <pc:docMk/>
            <pc:sldMk cId="2800860563" sldId="335"/>
            <ac:picMk id="9" creationId="{D57B292A-7B7F-4CD9-9ADC-4BC29132EE78}"/>
          </ac:picMkLst>
        </pc:picChg>
        <pc:picChg chg="del">
          <ac:chgData name="Alexandre de Andrade" userId="a7900b3e40a25e38" providerId="LiveId" clId="{5B6C9155-CF1C-4C56-8423-105C38EB5049}" dt="2022-05-27T14:50:11.810" v="2469" actId="478"/>
          <ac:picMkLst>
            <pc:docMk/>
            <pc:sldMk cId="2800860563" sldId="335"/>
            <ac:picMk id="13" creationId="{0D718107-F78E-47E6-92F0-19EFF53FE9F3}"/>
          </ac:picMkLst>
        </pc:picChg>
      </pc:sldChg>
      <pc:sldChg chg="addSp delSp modSp add mod">
        <pc:chgData name="Alexandre de Andrade" userId="a7900b3e40a25e38" providerId="LiveId" clId="{5B6C9155-CF1C-4C56-8423-105C38EB5049}" dt="2022-06-02T12:51:58.362" v="4142" actId="1076"/>
        <pc:sldMkLst>
          <pc:docMk/>
          <pc:sldMk cId="1432483663" sldId="336"/>
        </pc:sldMkLst>
        <pc:spChg chg="add mod ord">
          <ac:chgData name="Alexandre de Andrade" userId="a7900b3e40a25e38" providerId="LiveId" clId="{5B6C9155-CF1C-4C56-8423-105C38EB5049}" dt="2022-06-02T12:50:59.650" v="4135" actId="14100"/>
          <ac:spMkLst>
            <pc:docMk/>
            <pc:sldMk cId="1432483663" sldId="336"/>
            <ac:spMk id="2" creationId="{7E662290-D7D4-4739-B34F-36EA867EEC52}"/>
          </ac:spMkLst>
        </pc:spChg>
        <pc:spChg chg="add mod ord">
          <ac:chgData name="Alexandre de Andrade" userId="a7900b3e40a25e38" providerId="LiveId" clId="{5B6C9155-CF1C-4C56-8423-105C38EB5049}" dt="2022-06-02T12:51:58.362" v="4142" actId="1076"/>
          <ac:spMkLst>
            <pc:docMk/>
            <pc:sldMk cId="1432483663" sldId="336"/>
            <ac:spMk id="8" creationId="{649E6FF1-4906-43E8-851B-3E67D96174CB}"/>
          </ac:spMkLst>
        </pc:spChg>
        <pc:spChg chg="mod">
          <ac:chgData name="Alexandre de Andrade" userId="a7900b3e40a25e38" providerId="LiveId" clId="{5B6C9155-CF1C-4C56-8423-105C38EB5049}" dt="2022-06-02T12:51:36.299" v="4139" actId="1076"/>
          <ac:spMkLst>
            <pc:docMk/>
            <pc:sldMk cId="1432483663" sldId="336"/>
            <ac:spMk id="13" creationId="{270DC27A-1244-460F-9D17-642BC4CAAE0C}"/>
          </ac:spMkLst>
        </pc:spChg>
        <pc:picChg chg="add mod">
          <ac:chgData name="Alexandre de Andrade" userId="a7900b3e40a25e38" providerId="LiveId" clId="{5B6C9155-CF1C-4C56-8423-105C38EB5049}" dt="2022-05-27T16:35:40.582" v="2945" actId="1036"/>
          <ac:picMkLst>
            <pc:docMk/>
            <pc:sldMk cId="1432483663" sldId="336"/>
            <ac:picMk id="3" creationId="{3A86C085-6623-45B9-BE81-F2DFFE2CCFC6}"/>
          </ac:picMkLst>
        </pc:picChg>
        <pc:picChg chg="add mod modCrop">
          <ac:chgData name="Alexandre de Andrade" userId="a7900b3e40a25e38" providerId="LiveId" clId="{5B6C9155-CF1C-4C56-8423-105C38EB5049}" dt="2022-05-27T16:35:40.582" v="2945" actId="1036"/>
          <ac:picMkLst>
            <pc:docMk/>
            <pc:sldMk cId="1432483663" sldId="336"/>
            <ac:picMk id="5" creationId="{59FADBED-C5CF-41DB-94FB-4AAAC0063ACC}"/>
          </ac:picMkLst>
        </pc:picChg>
        <pc:picChg chg="add mod modCrop">
          <ac:chgData name="Alexandre de Andrade" userId="a7900b3e40a25e38" providerId="LiveId" clId="{5B6C9155-CF1C-4C56-8423-105C38EB5049}" dt="2022-05-27T16:35:40.582" v="2945" actId="1036"/>
          <ac:picMkLst>
            <pc:docMk/>
            <pc:sldMk cId="1432483663" sldId="336"/>
            <ac:picMk id="7" creationId="{52EB2595-0E94-4759-9667-24D339EBA5DA}"/>
          </ac:picMkLst>
        </pc:picChg>
        <pc:picChg chg="add del mod">
          <ac:chgData name="Alexandre de Andrade" userId="a7900b3e40a25e38" providerId="LiveId" clId="{5B6C9155-CF1C-4C56-8423-105C38EB5049}" dt="2022-05-27T16:32:22.942" v="2829" actId="478"/>
          <ac:picMkLst>
            <pc:docMk/>
            <pc:sldMk cId="1432483663" sldId="336"/>
            <ac:picMk id="15" creationId="{A97F191B-9DFE-4258-A486-E5ABC3BB5148}"/>
          </ac:picMkLst>
        </pc:picChg>
        <pc:picChg chg="add mod modCrop">
          <ac:chgData name="Alexandre de Andrade" userId="a7900b3e40a25e38" providerId="LiveId" clId="{5B6C9155-CF1C-4C56-8423-105C38EB5049}" dt="2022-05-27T16:35:40.582" v="2945" actId="1036"/>
          <ac:picMkLst>
            <pc:docMk/>
            <pc:sldMk cId="1432483663" sldId="336"/>
            <ac:picMk id="16" creationId="{A52A7C3D-D045-4E60-A5DA-879F67BAC2FE}"/>
          </ac:picMkLst>
        </pc:picChg>
        <pc:picChg chg="add mod modCrop">
          <ac:chgData name="Alexandre de Andrade" userId="a7900b3e40a25e38" providerId="LiveId" clId="{5B6C9155-CF1C-4C56-8423-105C38EB5049}" dt="2022-05-27T16:35:40.582" v="2945" actId="1036"/>
          <ac:picMkLst>
            <pc:docMk/>
            <pc:sldMk cId="1432483663" sldId="336"/>
            <ac:picMk id="23" creationId="{93EFE609-0512-44B5-976F-3B261FDD5675}"/>
          </ac:picMkLst>
        </pc:picChg>
        <pc:picChg chg="add mod modCrop">
          <ac:chgData name="Alexandre de Andrade" userId="a7900b3e40a25e38" providerId="LiveId" clId="{5B6C9155-CF1C-4C56-8423-105C38EB5049}" dt="2022-05-27T16:35:40.582" v="2945" actId="1036"/>
          <ac:picMkLst>
            <pc:docMk/>
            <pc:sldMk cId="1432483663" sldId="336"/>
            <ac:picMk id="24" creationId="{CBB784DE-BDFC-443A-A830-F8CAD7AF036E}"/>
          </ac:picMkLst>
        </pc:picChg>
      </pc:sldChg>
      <pc:sldChg chg="addSp delSp modSp add mod">
        <pc:chgData name="Alexandre de Andrade" userId="a7900b3e40a25e38" providerId="LiveId" clId="{5B6C9155-CF1C-4C56-8423-105C38EB5049}" dt="2022-05-27T16:50:00.986" v="3350" actId="1076"/>
        <pc:sldMkLst>
          <pc:docMk/>
          <pc:sldMk cId="900547300" sldId="337"/>
        </pc:sldMkLst>
        <pc:spChg chg="mod">
          <ac:chgData name="Alexandre de Andrade" userId="a7900b3e40a25e38" providerId="LiveId" clId="{5B6C9155-CF1C-4C56-8423-105C38EB5049}" dt="2022-05-27T16:48:22.055" v="3334" actId="20577"/>
          <ac:spMkLst>
            <pc:docMk/>
            <pc:sldMk cId="900547300" sldId="337"/>
            <ac:spMk id="13" creationId="{270DC27A-1244-460F-9D17-642BC4CAAE0C}"/>
          </ac:spMkLst>
        </pc:spChg>
        <pc:spChg chg="add mod">
          <ac:chgData name="Alexandre de Andrade" userId="a7900b3e40a25e38" providerId="LiveId" clId="{5B6C9155-CF1C-4C56-8423-105C38EB5049}" dt="2022-05-27T16:49:29.338" v="3347" actId="207"/>
          <ac:spMkLst>
            <pc:docMk/>
            <pc:sldMk cId="900547300" sldId="337"/>
            <ac:spMk id="18" creationId="{6EBE93E9-60BD-4EA2-8862-C8FF7CD4C334}"/>
          </ac:spMkLst>
        </pc:spChg>
        <pc:picChg chg="add mod">
          <ac:chgData name="Alexandre de Andrade" userId="a7900b3e40a25e38" providerId="LiveId" clId="{5B6C9155-CF1C-4C56-8423-105C38EB5049}" dt="2022-05-27T16:50:00.986" v="3350" actId="1076"/>
          <ac:picMkLst>
            <pc:docMk/>
            <pc:sldMk cId="900547300" sldId="337"/>
            <ac:picMk id="3" creationId="{E3E95E62-B92F-4AD9-9928-E61B2C830A28}"/>
          </ac:picMkLst>
        </pc:picChg>
        <pc:picChg chg="del">
          <ac:chgData name="Alexandre de Andrade" userId="a7900b3e40a25e38" providerId="LiveId" clId="{5B6C9155-CF1C-4C56-8423-105C38EB5049}" dt="2022-05-27T16:47:52.712" v="3300" actId="478"/>
          <ac:picMkLst>
            <pc:docMk/>
            <pc:sldMk cId="900547300" sldId="337"/>
            <ac:picMk id="8" creationId="{89C19FE1-B7D9-4DC7-9930-96F6E4BC09A9}"/>
          </ac:picMkLst>
        </pc:picChg>
        <pc:picChg chg="add mod">
          <ac:chgData name="Alexandre de Andrade" userId="a7900b3e40a25e38" providerId="LiveId" clId="{5B6C9155-CF1C-4C56-8423-105C38EB5049}" dt="2022-05-27T16:49:21.929" v="3346"/>
          <ac:picMkLst>
            <pc:docMk/>
            <pc:sldMk cId="900547300" sldId="337"/>
            <ac:picMk id="19" creationId="{FDB42DCC-A995-498E-96AC-212773D19875}"/>
          </ac:picMkLst>
        </pc:picChg>
        <pc:picChg chg="add mod">
          <ac:chgData name="Alexandre de Andrade" userId="a7900b3e40a25e38" providerId="LiveId" clId="{5B6C9155-CF1C-4C56-8423-105C38EB5049}" dt="2022-05-27T16:49:21.929" v="3346"/>
          <ac:picMkLst>
            <pc:docMk/>
            <pc:sldMk cId="900547300" sldId="337"/>
            <ac:picMk id="20" creationId="{F3AA2AB3-E35F-4B8F-99DC-1BD8A6F72D7F}"/>
          </ac:picMkLst>
        </pc:picChg>
      </pc:sldChg>
      <pc:sldChg chg="add del">
        <pc:chgData name="Alexandre de Andrade" userId="a7900b3e40a25e38" providerId="LiveId" clId="{5B6C9155-CF1C-4C56-8423-105C38EB5049}" dt="2022-05-27T16:51:08.467" v="3353" actId="47"/>
        <pc:sldMkLst>
          <pc:docMk/>
          <pc:sldMk cId="1740069936" sldId="338"/>
        </pc:sldMkLst>
      </pc:sldChg>
      <pc:sldChg chg="modSp add mod modNotes">
        <pc:chgData name="Alexandre de Andrade" userId="a7900b3e40a25e38" providerId="LiveId" clId="{5B6C9155-CF1C-4C56-8423-105C38EB5049}" dt="2022-05-30T17:41:04.807" v="4041"/>
        <pc:sldMkLst>
          <pc:docMk/>
          <pc:sldMk cId="2675040639" sldId="339"/>
        </pc:sldMkLst>
        <pc:spChg chg="mod">
          <ac:chgData name="Alexandre de Andrade" userId="a7900b3e40a25e38" providerId="LiveId" clId="{5B6C9155-CF1C-4C56-8423-105C38EB5049}" dt="2022-05-27T16:51:39.234" v="3387" actId="14100"/>
          <ac:spMkLst>
            <pc:docMk/>
            <pc:sldMk cId="2675040639" sldId="339"/>
            <ac:spMk id="67" creationId="{00000000-0000-0000-0000-000000000000}"/>
          </ac:spMkLst>
        </pc:spChg>
      </pc:sldChg>
      <pc:sldChg chg="addSp modSp add mod">
        <pc:chgData name="Alexandre de Andrade" userId="a7900b3e40a25e38" providerId="LiveId" clId="{5B6C9155-CF1C-4C56-8423-105C38EB5049}" dt="2022-05-27T18:39:59.334" v="3691" actId="113"/>
        <pc:sldMkLst>
          <pc:docMk/>
          <pc:sldMk cId="633607379" sldId="340"/>
        </pc:sldMkLst>
        <pc:spChg chg="mod">
          <ac:chgData name="Alexandre de Andrade" userId="a7900b3e40a25e38" providerId="LiveId" clId="{5B6C9155-CF1C-4C56-8423-105C38EB5049}" dt="2022-05-27T18:39:59.334" v="3691" actId="113"/>
          <ac:spMkLst>
            <pc:docMk/>
            <pc:sldMk cId="633607379" sldId="340"/>
            <ac:spMk id="13" creationId="{270DC27A-1244-460F-9D17-642BC4CAAE0C}"/>
          </ac:spMkLst>
        </pc:spChg>
        <pc:picChg chg="add mod ord">
          <ac:chgData name="Alexandre de Andrade" userId="a7900b3e40a25e38" providerId="LiveId" clId="{5B6C9155-CF1C-4C56-8423-105C38EB5049}" dt="2022-05-27T18:39:36.177" v="3688"/>
          <ac:picMkLst>
            <pc:docMk/>
            <pc:sldMk cId="633607379" sldId="340"/>
            <ac:picMk id="3" creationId="{DEC5FE7F-5AA2-4396-BC88-2A8969E050D2}"/>
          </ac:picMkLst>
        </pc:picChg>
      </pc:sldChg>
      <pc:sldMasterChg chg="del setBg delSldLayout modSldLayout">
        <pc:chgData name="Alexandre de Andrade" userId="a7900b3e40a25e38" providerId="LiveId" clId="{5B6C9155-CF1C-4C56-8423-105C38EB5049}" dt="2022-05-25T19:01:40.089" v="939" actId="2696"/>
        <pc:sldMasterMkLst>
          <pc:docMk/>
          <pc:sldMasterMk cId="3275583578" sldId="2147483648"/>
        </pc:sldMasterMkLst>
        <pc:sldLayoutChg chg="del setBg">
          <pc:chgData name="Alexandre de Andrade" userId="a7900b3e40a25e38" providerId="LiveId" clId="{5B6C9155-CF1C-4C56-8423-105C38EB5049}" dt="2022-05-25T19:01:40.089" v="939" actId="2696"/>
          <pc:sldLayoutMkLst>
            <pc:docMk/>
            <pc:sldMasterMk cId="3275583578" sldId="2147483648"/>
            <pc:sldLayoutMk cId="3815626384" sldId="2147483649"/>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820121576" sldId="2147483650"/>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1454581055" sldId="2147483651"/>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3498952206" sldId="2147483652"/>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2508608454" sldId="2147483653"/>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757878964" sldId="2147483654"/>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1696922850" sldId="2147483655"/>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1542857686" sldId="2147483656"/>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1611170680" sldId="2147483657"/>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1119986110" sldId="2147483658"/>
          </pc:sldLayoutMkLst>
        </pc:sldLayoutChg>
        <pc:sldLayoutChg chg="del setBg">
          <pc:chgData name="Alexandre de Andrade" userId="a7900b3e40a25e38" providerId="LiveId" clId="{5B6C9155-CF1C-4C56-8423-105C38EB5049}" dt="2022-05-25T19:01:40.089" v="939" actId="2696"/>
          <pc:sldLayoutMkLst>
            <pc:docMk/>
            <pc:sldMasterMk cId="3275583578" sldId="2147483648"/>
            <pc:sldLayoutMk cId="2285329688" sldId="2147483659"/>
          </pc:sldLayoutMkLst>
        </pc:sldLayoutChg>
      </pc:sldMasterChg>
      <pc:sldMasterChg chg="setBg modSldLayout">
        <pc:chgData name="Alexandre de Andrade" userId="a7900b3e40a25e38" providerId="LiveId" clId="{5B6C9155-CF1C-4C56-8423-105C38EB5049}" dt="2022-05-25T13:11:40.226" v="229"/>
        <pc:sldMasterMkLst>
          <pc:docMk/>
          <pc:sldMasterMk cId="3600135423" sldId="2147483660"/>
        </pc:sldMasterMkLst>
        <pc:sldLayoutChg chg="setBg">
          <pc:chgData name="Alexandre de Andrade" userId="a7900b3e40a25e38" providerId="LiveId" clId="{5B6C9155-CF1C-4C56-8423-105C38EB5049}" dt="2022-05-25T13:11:40.226" v="229"/>
          <pc:sldLayoutMkLst>
            <pc:docMk/>
            <pc:sldMasterMk cId="3600135423" sldId="2147483660"/>
            <pc:sldLayoutMk cId="1523267130" sldId="2147483661"/>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774624644" sldId="2147483662"/>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2374249523" sldId="2147483663"/>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2948620802" sldId="2147483664"/>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899128040" sldId="2147483665"/>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2022604865" sldId="2147483666"/>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2763185341" sldId="2147483667"/>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2851280091" sldId="2147483668"/>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2912505694" sldId="2147483669"/>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2581189191" sldId="2147483670"/>
          </pc:sldLayoutMkLst>
        </pc:sldLayoutChg>
        <pc:sldLayoutChg chg="setBg">
          <pc:chgData name="Alexandre de Andrade" userId="a7900b3e40a25e38" providerId="LiveId" clId="{5B6C9155-CF1C-4C56-8423-105C38EB5049}" dt="2022-05-25T13:11:40.226" v="229"/>
          <pc:sldLayoutMkLst>
            <pc:docMk/>
            <pc:sldMasterMk cId="3600135423" sldId="2147483660"/>
            <pc:sldLayoutMk cId="1666929317" sldId="2147483671"/>
          </pc:sldLayoutMkLst>
        </pc:sldLayoutChg>
      </pc:sldMasterChg>
      <pc:sldMasterChg chg="setBg modSldLayout">
        <pc:chgData name="Alexandre de Andrade" userId="a7900b3e40a25e38" providerId="LiveId" clId="{5B6C9155-CF1C-4C56-8423-105C38EB5049}" dt="2022-05-25T13:11:40.226" v="229"/>
        <pc:sldMasterMkLst>
          <pc:docMk/>
          <pc:sldMasterMk cId="1853659460" sldId="2147483672"/>
        </pc:sldMasterMkLst>
        <pc:sldLayoutChg chg="setBg">
          <pc:chgData name="Alexandre de Andrade" userId="a7900b3e40a25e38" providerId="LiveId" clId="{5B6C9155-CF1C-4C56-8423-105C38EB5049}" dt="2022-05-25T13:11:40.226" v="229"/>
          <pc:sldLayoutMkLst>
            <pc:docMk/>
            <pc:sldMasterMk cId="1853659460" sldId="2147483672"/>
            <pc:sldLayoutMk cId="2271982631" sldId="2147483673"/>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594321990" sldId="2147483674"/>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4191773403" sldId="2147483675"/>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2390709035" sldId="2147483676"/>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2388612798" sldId="2147483677"/>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2411084448" sldId="2147483678"/>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77352646" sldId="2147483679"/>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1646004780" sldId="2147483680"/>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2269008723" sldId="2147483681"/>
          </pc:sldLayoutMkLst>
        </pc:sldLayoutChg>
        <pc:sldLayoutChg chg="setBg">
          <pc:chgData name="Alexandre de Andrade" userId="a7900b3e40a25e38" providerId="LiveId" clId="{5B6C9155-CF1C-4C56-8423-105C38EB5049}" dt="2022-05-25T13:11:40.226" v="229"/>
          <pc:sldLayoutMkLst>
            <pc:docMk/>
            <pc:sldMasterMk cId="1853659460" sldId="2147483672"/>
            <pc:sldLayoutMk cId="2653160166" sldId="214748368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C9BD6-BE20-4EED-975A-2F25AE2404F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DBE7853D-D814-4C81-82F0-7F7F0F330C07}">
      <dgm:prSet phldrT="[Texto]"/>
      <dgm:spPr>
        <a:solidFill>
          <a:schemeClr val="accent3">
            <a:lumMod val="50000"/>
          </a:schemeClr>
        </a:solidFill>
      </dgm:spPr>
      <dgm:t>
        <a:bodyPr/>
        <a:lstStyle/>
        <a:p>
          <a:r>
            <a:rPr lang="pt-BR" dirty="0">
              <a:solidFill>
                <a:schemeClr val="accent3">
                  <a:lumMod val="20000"/>
                  <a:lumOff val="80000"/>
                </a:schemeClr>
              </a:solidFill>
            </a:rPr>
            <a:t>Racionalizar as contratações</a:t>
          </a:r>
        </a:p>
      </dgm:t>
    </dgm:pt>
    <dgm:pt modelId="{2D70E669-BB34-4193-955C-B9B7C73C6ECE}" type="parTrans" cxnId="{DDEBD8AE-D383-4DCC-81BC-61B3F36C948F}">
      <dgm:prSet/>
      <dgm:spPr/>
      <dgm:t>
        <a:bodyPr/>
        <a:lstStyle/>
        <a:p>
          <a:endParaRPr lang="pt-BR"/>
        </a:p>
      </dgm:t>
    </dgm:pt>
    <dgm:pt modelId="{92741CC4-ED5C-463C-B443-895CB0342491}" type="sibTrans" cxnId="{DDEBD8AE-D383-4DCC-81BC-61B3F36C948F}">
      <dgm:prSet/>
      <dgm:spPr/>
      <dgm:t>
        <a:bodyPr/>
        <a:lstStyle/>
        <a:p>
          <a:endParaRPr lang="pt-BR"/>
        </a:p>
      </dgm:t>
    </dgm:pt>
    <dgm:pt modelId="{F9596BCD-D096-40D9-B34A-B65258A760E5}">
      <dgm:prSet phldrT="[Texto]" custT="1"/>
      <dgm:spPr>
        <a:solidFill>
          <a:schemeClr val="accent3">
            <a:lumMod val="40000"/>
            <a:lumOff val="60000"/>
            <a:alpha val="90000"/>
          </a:schemeClr>
        </a:solidFill>
      </dgm:spPr>
      <dgm:t>
        <a:bodyPr/>
        <a:lstStyle/>
        <a:p>
          <a:pPr marL="0" algn="l">
            <a:buFont typeface="Arial" panose="020B0604020202020204" pitchFamily="34" charset="0"/>
            <a:buChar char="•"/>
          </a:pPr>
          <a:r>
            <a:rPr lang="pt-BR" sz="2400" dirty="0">
              <a:solidFill>
                <a:schemeClr val="accent3">
                  <a:lumMod val="50000"/>
                </a:schemeClr>
              </a:solidFill>
            </a:rPr>
            <a:t>Gestão Estratégica de Suprimentos – GES (Decreto nº 47.525/2021)</a:t>
          </a:r>
        </a:p>
      </dgm:t>
    </dgm:pt>
    <dgm:pt modelId="{6D7BE563-9CD6-49BB-8C9D-C47F3CD194B1}" type="parTrans" cxnId="{DA049327-196B-4E79-A79A-C2288E2112D9}">
      <dgm:prSet/>
      <dgm:spPr/>
      <dgm:t>
        <a:bodyPr/>
        <a:lstStyle/>
        <a:p>
          <a:endParaRPr lang="pt-BR"/>
        </a:p>
      </dgm:t>
    </dgm:pt>
    <dgm:pt modelId="{E3F18659-2AE3-4048-BF11-1589326F5C27}" type="sibTrans" cxnId="{DA049327-196B-4E79-A79A-C2288E2112D9}">
      <dgm:prSet/>
      <dgm:spPr/>
      <dgm:t>
        <a:bodyPr/>
        <a:lstStyle/>
        <a:p>
          <a:endParaRPr lang="pt-BR"/>
        </a:p>
      </dgm:t>
    </dgm:pt>
    <dgm:pt modelId="{E72A4177-B991-426A-BDE9-331B208B0C09}">
      <dgm:prSet phldrT="[Texto]"/>
      <dgm:spPr>
        <a:solidFill>
          <a:schemeClr val="accent3">
            <a:lumMod val="50000"/>
          </a:schemeClr>
        </a:solidFill>
      </dgm:spPr>
      <dgm:t>
        <a:bodyPr/>
        <a:lstStyle/>
        <a:p>
          <a:r>
            <a:rPr lang="pt-BR" dirty="0">
              <a:solidFill>
                <a:schemeClr val="accent3">
                  <a:lumMod val="20000"/>
                  <a:lumOff val="80000"/>
                </a:schemeClr>
              </a:solidFill>
            </a:rPr>
            <a:t>Alinhamento c/ </a:t>
          </a:r>
          <a:r>
            <a:rPr lang="pt-BR" dirty="0" err="1">
              <a:solidFill>
                <a:schemeClr val="accent3">
                  <a:lumMod val="20000"/>
                  <a:lumOff val="80000"/>
                </a:schemeClr>
              </a:solidFill>
            </a:rPr>
            <a:t>plan</a:t>
          </a:r>
          <a:r>
            <a:rPr lang="pt-BR" dirty="0">
              <a:solidFill>
                <a:schemeClr val="accent3">
                  <a:lumMod val="20000"/>
                  <a:lumOff val="80000"/>
                </a:schemeClr>
              </a:solidFill>
            </a:rPr>
            <a:t>. estratégico</a:t>
          </a:r>
        </a:p>
      </dgm:t>
    </dgm:pt>
    <dgm:pt modelId="{2623AE05-31D7-469B-87D0-80307BBDAA1B}" type="parTrans" cxnId="{39DD3565-86A5-476D-BC65-049033C1CB2E}">
      <dgm:prSet/>
      <dgm:spPr/>
      <dgm:t>
        <a:bodyPr/>
        <a:lstStyle/>
        <a:p>
          <a:endParaRPr lang="pt-BR"/>
        </a:p>
      </dgm:t>
    </dgm:pt>
    <dgm:pt modelId="{43058896-6DE9-49E1-8453-A8524589C391}" type="sibTrans" cxnId="{39DD3565-86A5-476D-BC65-049033C1CB2E}">
      <dgm:prSet/>
      <dgm:spPr/>
      <dgm:t>
        <a:bodyPr/>
        <a:lstStyle/>
        <a:p>
          <a:endParaRPr lang="pt-BR"/>
        </a:p>
      </dgm:t>
    </dgm:pt>
    <dgm:pt modelId="{1A9C0752-6AE4-46DB-85FE-2BFA4A0488D3}">
      <dgm:prSet phldrT="[Texto]" custT="1"/>
      <dgm:spPr>
        <a:solidFill>
          <a:schemeClr val="accent3">
            <a:lumMod val="40000"/>
            <a:lumOff val="60000"/>
            <a:alpha val="90000"/>
          </a:schemeClr>
        </a:solidFill>
      </dgm:spPr>
      <dgm:t>
        <a:bodyPr/>
        <a:lstStyle/>
        <a:p>
          <a:pPr marL="0" algn="l">
            <a:buFont typeface="Arial" panose="020B0604020202020204" pitchFamily="34" charset="0"/>
            <a:buChar char="•"/>
          </a:pPr>
          <a:r>
            <a:rPr lang="pt-BR" sz="2400" kern="1200" dirty="0">
              <a:solidFill>
                <a:srgbClr val="9BBB59">
                  <a:lumMod val="50000"/>
                </a:srgbClr>
              </a:solidFill>
              <a:latin typeface="Calibri"/>
              <a:ea typeface="+mn-ea"/>
              <a:cs typeface="+mn-cs"/>
            </a:rPr>
            <a:t>Plano Plurianual – PPA (programa e ação)</a:t>
          </a:r>
        </a:p>
      </dgm:t>
    </dgm:pt>
    <dgm:pt modelId="{2A382908-472B-4D72-8EDD-1421485DE575}" type="parTrans" cxnId="{DCFB614D-BBBA-4999-A10A-DF71C207382B}">
      <dgm:prSet/>
      <dgm:spPr/>
      <dgm:t>
        <a:bodyPr/>
        <a:lstStyle/>
        <a:p>
          <a:endParaRPr lang="pt-BR"/>
        </a:p>
      </dgm:t>
    </dgm:pt>
    <dgm:pt modelId="{DE296D24-E465-40D6-BF55-F31AE592E102}" type="sibTrans" cxnId="{DCFB614D-BBBA-4999-A10A-DF71C207382B}">
      <dgm:prSet/>
      <dgm:spPr/>
      <dgm:t>
        <a:bodyPr/>
        <a:lstStyle/>
        <a:p>
          <a:endParaRPr lang="pt-BR"/>
        </a:p>
      </dgm:t>
    </dgm:pt>
    <dgm:pt modelId="{9049C11F-E4A3-4037-9949-A5B76FD57634}">
      <dgm:prSet phldrT="[Texto]"/>
      <dgm:spPr>
        <a:solidFill>
          <a:schemeClr val="accent3">
            <a:lumMod val="50000"/>
          </a:schemeClr>
        </a:solidFill>
      </dgm:spPr>
      <dgm:t>
        <a:bodyPr/>
        <a:lstStyle/>
        <a:p>
          <a:r>
            <a:rPr lang="pt-BR" dirty="0">
              <a:solidFill>
                <a:schemeClr val="accent3">
                  <a:lumMod val="20000"/>
                  <a:lumOff val="80000"/>
                </a:schemeClr>
              </a:solidFill>
            </a:rPr>
            <a:t>Subsidiar</a:t>
          </a:r>
          <a:r>
            <a:rPr lang="pt-BR" dirty="0"/>
            <a:t> a lei orçamentária</a:t>
          </a:r>
        </a:p>
      </dgm:t>
    </dgm:pt>
    <dgm:pt modelId="{218EF085-75BC-4F62-BAF7-C1AA1F0E56E9}" type="parTrans" cxnId="{50AF2090-09A2-4CD5-8067-A0282A4F1543}">
      <dgm:prSet/>
      <dgm:spPr/>
      <dgm:t>
        <a:bodyPr/>
        <a:lstStyle/>
        <a:p>
          <a:endParaRPr lang="pt-BR"/>
        </a:p>
      </dgm:t>
    </dgm:pt>
    <dgm:pt modelId="{EDBED36A-1E8C-4D7E-9216-8AFBC271D23F}" type="sibTrans" cxnId="{50AF2090-09A2-4CD5-8067-A0282A4F1543}">
      <dgm:prSet/>
      <dgm:spPr/>
      <dgm:t>
        <a:bodyPr/>
        <a:lstStyle/>
        <a:p>
          <a:endParaRPr lang="pt-BR"/>
        </a:p>
      </dgm:t>
    </dgm:pt>
    <dgm:pt modelId="{B4B0AD13-BB10-4D27-AC98-D8929076041F}">
      <dgm:prSet phldrT="[Texto]" custT="1"/>
      <dgm:spPr>
        <a:solidFill>
          <a:schemeClr val="accent3">
            <a:lumMod val="40000"/>
            <a:lumOff val="60000"/>
            <a:alpha val="90000"/>
          </a:schemeClr>
        </a:solidFill>
      </dgm:spPr>
      <dgm:t>
        <a:bodyPr/>
        <a:lstStyle/>
        <a:p>
          <a:pPr algn="l">
            <a:buFont typeface="Arial" panose="020B0604020202020204" pitchFamily="34" charset="0"/>
            <a:buChar char="•"/>
          </a:pPr>
          <a:r>
            <a:rPr lang="pt-BR" sz="2400" dirty="0">
              <a:solidFill>
                <a:schemeClr val="accent3">
                  <a:lumMod val="50000"/>
                </a:schemeClr>
              </a:solidFill>
            </a:rPr>
            <a:t>Planejamento Orçamentário Detalhado – POD (SIPLAG)</a:t>
          </a:r>
        </a:p>
      </dgm:t>
    </dgm:pt>
    <dgm:pt modelId="{D30A5C02-F236-4FA7-96A4-3F18503BB6B5}" type="parTrans" cxnId="{13322FA2-8B07-4D7F-B7B8-1A976679FB3B}">
      <dgm:prSet/>
      <dgm:spPr/>
      <dgm:t>
        <a:bodyPr/>
        <a:lstStyle/>
        <a:p>
          <a:endParaRPr lang="pt-BR"/>
        </a:p>
      </dgm:t>
    </dgm:pt>
    <dgm:pt modelId="{F8B251AE-2BB2-4567-8E4C-5440AA67623A}" type="sibTrans" cxnId="{13322FA2-8B07-4D7F-B7B8-1A976679FB3B}">
      <dgm:prSet/>
      <dgm:spPr/>
      <dgm:t>
        <a:bodyPr/>
        <a:lstStyle/>
        <a:p>
          <a:endParaRPr lang="pt-BR"/>
        </a:p>
      </dgm:t>
    </dgm:pt>
    <dgm:pt modelId="{7A06B538-ED42-490F-A0A8-B7941B4A3380}">
      <dgm:prSet phldrT="[Texto]" custT="1"/>
      <dgm:spPr>
        <a:solidFill>
          <a:schemeClr val="accent3">
            <a:lumMod val="40000"/>
            <a:lumOff val="60000"/>
            <a:alpha val="90000"/>
          </a:schemeClr>
        </a:solidFill>
      </dgm:spPr>
      <dgm:t>
        <a:bodyPr/>
        <a:lstStyle/>
        <a:p>
          <a:pPr marL="0" algn="l">
            <a:buFont typeface="Arial" panose="020B0604020202020204" pitchFamily="34" charset="0"/>
            <a:buChar char="•"/>
          </a:pPr>
          <a:r>
            <a:rPr lang="pt-BR" sz="2400" dirty="0">
              <a:solidFill>
                <a:schemeClr val="accent3">
                  <a:lumMod val="50000"/>
                </a:schemeClr>
              </a:solidFill>
            </a:rPr>
            <a:t>SRP setorial</a:t>
          </a:r>
        </a:p>
      </dgm:t>
    </dgm:pt>
    <dgm:pt modelId="{AEB95DF1-019F-4900-9020-833D325182ED}" type="parTrans" cxnId="{DD82F915-7DFD-4E1D-A2C0-64D2F9867FF5}">
      <dgm:prSet/>
      <dgm:spPr/>
      <dgm:t>
        <a:bodyPr/>
        <a:lstStyle/>
        <a:p>
          <a:endParaRPr lang="pt-BR"/>
        </a:p>
      </dgm:t>
    </dgm:pt>
    <dgm:pt modelId="{88A84BB0-6959-428E-AB01-AE8F9969F60D}" type="sibTrans" cxnId="{DD82F915-7DFD-4E1D-A2C0-64D2F9867FF5}">
      <dgm:prSet/>
      <dgm:spPr/>
      <dgm:t>
        <a:bodyPr/>
        <a:lstStyle/>
        <a:p>
          <a:endParaRPr lang="pt-BR"/>
        </a:p>
      </dgm:t>
    </dgm:pt>
    <dgm:pt modelId="{48065F8E-2E44-4569-AF30-F2A0606ABD91}">
      <dgm:prSet phldrT="[Texto]" custT="1"/>
      <dgm:spPr>
        <a:solidFill>
          <a:schemeClr val="accent3">
            <a:lumMod val="40000"/>
            <a:lumOff val="60000"/>
            <a:alpha val="90000"/>
          </a:schemeClr>
        </a:solidFill>
      </dgm:spPr>
      <dgm:t>
        <a:bodyPr/>
        <a:lstStyle/>
        <a:p>
          <a:pPr marL="0" algn="l">
            <a:buFont typeface="Arial" panose="020B0604020202020204" pitchFamily="34" charset="0"/>
            <a:buChar char="•"/>
          </a:pPr>
          <a:r>
            <a:rPr lang="pt-BR" sz="2400" dirty="0">
              <a:solidFill>
                <a:schemeClr val="accent3">
                  <a:lumMod val="50000"/>
                </a:schemeClr>
              </a:solidFill>
            </a:rPr>
            <a:t>Licitações setoriais</a:t>
          </a:r>
        </a:p>
      </dgm:t>
    </dgm:pt>
    <dgm:pt modelId="{72C8CB57-8818-475F-8D94-5577037B8F98}" type="parTrans" cxnId="{DB0EF360-43F7-4A1B-9CB5-627BB02C8EB9}">
      <dgm:prSet/>
      <dgm:spPr/>
      <dgm:t>
        <a:bodyPr/>
        <a:lstStyle/>
        <a:p>
          <a:endParaRPr lang="pt-BR"/>
        </a:p>
      </dgm:t>
    </dgm:pt>
    <dgm:pt modelId="{8EEB2D9A-34D0-4315-A459-0405F785E1BB}" type="sibTrans" cxnId="{DB0EF360-43F7-4A1B-9CB5-627BB02C8EB9}">
      <dgm:prSet/>
      <dgm:spPr/>
      <dgm:t>
        <a:bodyPr/>
        <a:lstStyle/>
        <a:p>
          <a:endParaRPr lang="pt-BR"/>
        </a:p>
      </dgm:t>
    </dgm:pt>
    <dgm:pt modelId="{FFF90364-0DC4-4067-A287-CD916E05F0E5}">
      <dgm:prSet phldrT="[Texto]" custT="1"/>
      <dgm:spPr>
        <a:solidFill>
          <a:schemeClr val="accent3">
            <a:lumMod val="40000"/>
            <a:lumOff val="60000"/>
            <a:alpha val="90000"/>
          </a:schemeClr>
        </a:solidFill>
      </dgm:spPr>
      <dgm:t>
        <a:bodyPr/>
        <a:lstStyle/>
        <a:p>
          <a:pPr marL="0" algn="l">
            <a:buFont typeface="Arial" panose="020B0604020202020204" pitchFamily="34" charset="0"/>
            <a:buChar char="•"/>
          </a:pPr>
          <a:r>
            <a:rPr lang="pt-BR" sz="2400" kern="1200" dirty="0">
              <a:solidFill>
                <a:srgbClr val="9BBB59">
                  <a:lumMod val="50000"/>
                </a:srgbClr>
              </a:solidFill>
              <a:latin typeface="Calibri"/>
              <a:ea typeface="+mn-ea"/>
              <a:cs typeface="+mn-cs"/>
            </a:rPr>
            <a:t>PDTIC</a:t>
          </a:r>
        </a:p>
      </dgm:t>
    </dgm:pt>
    <dgm:pt modelId="{C2E132EA-0B3E-4615-9B52-635D0ABC8CFA}" type="parTrans" cxnId="{9E30D8E7-F7D5-438D-8AD1-5C30CA6F9C51}">
      <dgm:prSet/>
      <dgm:spPr/>
      <dgm:t>
        <a:bodyPr/>
        <a:lstStyle/>
        <a:p>
          <a:endParaRPr lang="pt-BR"/>
        </a:p>
      </dgm:t>
    </dgm:pt>
    <dgm:pt modelId="{D535CF30-9B6E-49D6-AB58-256D24F62FBA}" type="sibTrans" cxnId="{9E30D8E7-F7D5-438D-8AD1-5C30CA6F9C51}">
      <dgm:prSet/>
      <dgm:spPr/>
      <dgm:t>
        <a:bodyPr/>
        <a:lstStyle/>
        <a:p>
          <a:endParaRPr lang="pt-BR"/>
        </a:p>
      </dgm:t>
    </dgm:pt>
    <dgm:pt modelId="{686779B0-FADB-4417-A2E9-7189F78BD584}">
      <dgm:prSet phldrT="[Texto]" custT="1"/>
      <dgm:spPr>
        <a:solidFill>
          <a:schemeClr val="accent3">
            <a:lumMod val="40000"/>
            <a:lumOff val="60000"/>
            <a:alpha val="90000"/>
          </a:schemeClr>
        </a:solidFill>
      </dgm:spPr>
      <dgm:t>
        <a:bodyPr/>
        <a:lstStyle/>
        <a:p>
          <a:pPr marL="0" algn="l">
            <a:buFont typeface="Arial" panose="020B0604020202020204" pitchFamily="34" charset="0"/>
            <a:buChar char="•"/>
          </a:pPr>
          <a:r>
            <a:rPr lang="pt-BR" sz="2400" kern="1200" dirty="0">
              <a:solidFill>
                <a:srgbClr val="9BBB59">
                  <a:lumMod val="50000"/>
                </a:srgbClr>
              </a:solidFill>
              <a:latin typeface="Calibri"/>
              <a:ea typeface="+mn-ea"/>
              <a:cs typeface="+mn-cs"/>
            </a:rPr>
            <a:t>PIERJ</a:t>
          </a:r>
        </a:p>
      </dgm:t>
    </dgm:pt>
    <dgm:pt modelId="{A1806E0A-9FAF-4B3A-A9BF-036108D1B26D}" type="parTrans" cxnId="{35FE2D79-9997-4649-B1EB-9AC0BDC3B10D}">
      <dgm:prSet/>
      <dgm:spPr/>
      <dgm:t>
        <a:bodyPr/>
        <a:lstStyle/>
        <a:p>
          <a:endParaRPr lang="pt-BR"/>
        </a:p>
      </dgm:t>
    </dgm:pt>
    <dgm:pt modelId="{45D56D66-EAFE-442E-A9B0-3B49C87B1CDF}" type="sibTrans" cxnId="{35FE2D79-9997-4649-B1EB-9AC0BDC3B10D}">
      <dgm:prSet/>
      <dgm:spPr/>
      <dgm:t>
        <a:bodyPr/>
        <a:lstStyle/>
        <a:p>
          <a:endParaRPr lang="pt-BR"/>
        </a:p>
      </dgm:t>
    </dgm:pt>
    <dgm:pt modelId="{CE066157-0FCE-45E8-B433-A7BA85C35906}">
      <dgm:prSet phldrT="[Texto]" custT="1"/>
      <dgm:spPr>
        <a:solidFill>
          <a:schemeClr val="accent3">
            <a:lumMod val="40000"/>
            <a:lumOff val="60000"/>
            <a:alpha val="90000"/>
          </a:schemeClr>
        </a:solidFill>
      </dgm:spPr>
      <dgm:t>
        <a:bodyPr/>
        <a:lstStyle/>
        <a:p>
          <a:pPr marL="0" algn="l">
            <a:buFont typeface="Arial" panose="020B0604020202020204" pitchFamily="34" charset="0"/>
            <a:buChar char="•"/>
          </a:pPr>
          <a:r>
            <a:rPr lang="pt-BR" sz="2400" kern="1200" dirty="0">
              <a:solidFill>
                <a:srgbClr val="9BBB59">
                  <a:lumMod val="50000"/>
                </a:srgbClr>
              </a:solidFill>
              <a:latin typeface="Calibri"/>
              <a:ea typeface="+mn-ea"/>
              <a:cs typeface="+mn-cs"/>
            </a:rPr>
            <a:t>Instrumentos setoriais</a:t>
          </a:r>
        </a:p>
      </dgm:t>
    </dgm:pt>
    <dgm:pt modelId="{7687064A-6E29-4C6D-86D5-8ED619A7A1E4}" type="parTrans" cxnId="{349A2559-2C6F-4383-917B-67E9CE0F2F31}">
      <dgm:prSet/>
      <dgm:spPr/>
      <dgm:t>
        <a:bodyPr/>
        <a:lstStyle/>
        <a:p>
          <a:endParaRPr lang="pt-BR"/>
        </a:p>
      </dgm:t>
    </dgm:pt>
    <dgm:pt modelId="{5EB04722-541F-4AF1-AFFB-72AB67414599}" type="sibTrans" cxnId="{349A2559-2C6F-4383-917B-67E9CE0F2F31}">
      <dgm:prSet/>
      <dgm:spPr/>
      <dgm:t>
        <a:bodyPr/>
        <a:lstStyle/>
        <a:p>
          <a:endParaRPr lang="pt-BR"/>
        </a:p>
      </dgm:t>
    </dgm:pt>
    <dgm:pt modelId="{14728F46-A4E0-4F65-821E-9E35EEF14F53}" type="pres">
      <dgm:prSet presAssocID="{D88C9BD6-BE20-4EED-975A-2F25AE2404FE}" presName="Name0" presStyleCnt="0">
        <dgm:presLayoutVars>
          <dgm:dir/>
          <dgm:animLvl val="lvl"/>
          <dgm:resizeHandles val="exact"/>
        </dgm:presLayoutVars>
      </dgm:prSet>
      <dgm:spPr/>
    </dgm:pt>
    <dgm:pt modelId="{9FAC6E48-82F4-40D2-AC9A-21EC5A4242CD}" type="pres">
      <dgm:prSet presAssocID="{DBE7853D-D814-4C81-82F0-7F7F0F330C07}" presName="composite" presStyleCnt="0"/>
      <dgm:spPr/>
    </dgm:pt>
    <dgm:pt modelId="{8DC5B59D-2DC5-4116-97E8-BC58C678A28B}" type="pres">
      <dgm:prSet presAssocID="{DBE7853D-D814-4C81-82F0-7F7F0F330C07}" presName="parTx" presStyleLbl="alignNode1" presStyleIdx="0" presStyleCnt="3">
        <dgm:presLayoutVars>
          <dgm:chMax val="0"/>
          <dgm:chPref val="0"/>
          <dgm:bulletEnabled val="1"/>
        </dgm:presLayoutVars>
      </dgm:prSet>
      <dgm:spPr/>
    </dgm:pt>
    <dgm:pt modelId="{A0FBD00F-C546-4B3A-82DA-7868F952BE7C}" type="pres">
      <dgm:prSet presAssocID="{DBE7853D-D814-4C81-82F0-7F7F0F330C07}" presName="desTx" presStyleLbl="alignAccFollowNode1" presStyleIdx="0" presStyleCnt="3">
        <dgm:presLayoutVars>
          <dgm:bulletEnabled val="1"/>
        </dgm:presLayoutVars>
      </dgm:prSet>
      <dgm:spPr/>
    </dgm:pt>
    <dgm:pt modelId="{CADA16F8-C99F-402A-B2AE-48D631F4C9E2}" type="pres">
      <dgm:prSet presAssocID="{92741CC4-ED5C-463C-B443-895CB0342491}" presName="space" presStyleCnt="0"/>
      <dgm:spPr/>
    </dgm:pt>
    <dgm:pt modelId="{37955E64-3F25-4B69-A94F-BF827DCEE9A8}" type="pres">
      <dgm:prSet presAssocID="{E72A4177-B991-426A-BDE9-331B208B0C09}" presName="composite" presStyleCnt="0"/>
      <dgm:spPr/>
    </dgm:pt>
    <dgm:pt modelId="{E97CA4C0-C1C9-4186-A514-268AF312B849}" type="pres">
      <dgm:prSet presAssocID="{E72A4177-B991-426A-BDE9-331B208B0C09}" presName="parTx" presStyleLbl="alignNode1" presStyleIdx="1" presStyleCnt="3">
        <dgm:presLayoutVars>
          <dgm:chMax val="0"/>
          <dgm:chPref val="0"/>
          <dgm:bulletEnabled val="1"/>
        </dgm:presLayoutVars>
      </dgm:prSet>
      <dgm:spPr/>
    </dgm:pt>
    <dgm:pt modelId="{F250DC9C-3399-4954-A145-C1EEF90F60DD}" type="pres">
      <dgm:prSet presAssocID="{E72A4177-B991-426A-BDE9-331B208B0C09}" presName="desTx" presStyleLbl="alignAccFollowNode1" presStyleIdx="1" presStyleCnt="3">
        <dgm:presLayoutVars>
          <dgm:bulletEnabled val="1"/>
        </dgm:presLayoutVars>
      </dgm:prSet>
      <dgm:spPr/>
    </dgm:pt>
    <dgm:pt modelId="{A8079F23-8A2D-4014-9F93-5F51B2CE85AC}" type="pres">
      <dgm:prSet presAssocID="{43058896-6DE9-49E1-8453-A8524589C391}" presName="space" presStyleCnt="0"/>
      <dgm:spPr/>
    </dgm:pt>
    <dgm:pt modelId="{FCBC9F0A-3B58-4BC5-A403-1E3B36297B31}" type="pres">
      <dgm:prSet presAssocID="{9049C11F-E4A3-4037-9949-A5B76FD57634}" presName="composite" presStyleCnt="0"/>
      <dgm:spPr/>
    </dgm:pt>
    <dgm:pt modelId="{B9FB0CEE-C0C5-4F76-9303-266A4514BA79}" type="pres">
      <dgm:prSet presAssocID="{9049C11F-E4A3-4037-9949-A5B76FD57634}" presName="parTx" presStyleLbl="alignNode1" presStyleIdx="2" presStyleCnt="3">
        <dgm:presLayoutVars>
          <dgm:chMax val="0"/>
          <dgm:chPref val="0"/>
          <dgm:bulletEnabled val="1"/>
        </dgm:presLayoutVars>
      </dgm:prSet>
      <dgm:spPr/>
    </dgm:pt>
    <dgm:pt modelId="{A4F362A4-6F83-4C76-8C17-5341FA7D4745}" type="pres">
      <dgm:prSet presAssocID="{9049C11F-E4A3-4037-9949-A5B76FD57634}" presName="desTx" presStyleLbl="alignAccFollowNode1" presStyleIdx="2" presStyleCnt="3">
        <dgm:presLayoutVars>
          <dgm:bulletEnabled val="1"/>
        </dgm:presLayoutVars>
      </dgm:prSet>
      <dgm:spPr/>
    </dgm:pt>
  </dgm:ptLst>
  <dgm:cxnLst>
    <dgm:cxn modelId="{A35E8E05-0EBB-490B-92C9-C48669EF45BD}" type="presOf" srcId="{FFF90364-0DC4-4067-A287-CD916E05F0E5}" destId="{F250DC9C-3399-4954-A145-C1EEF90F60DD}" srcOrd="0" destOrd="1" presId="urn:microsoft.com/office/officeart/2005/8/layout/hList1"/>
    <dgm:cxn modelId="{F886250D-20BA-4300-8099-9C31D4E6EF09}" type="presOf" srcId="{E72A4177-B991-426A-BDE9-331B208B0C09}" destId="{E97CA4C0-C1C9-4186-A514-268AF312B849}" srcOrd="0" destOrd="0" presId="urn:microsoft.com/office/officeart/2005/8/layout/hList1"/>
    <dgm:cxn modelId="{F31E7411-DC48-44C2-8216-3DA98E683619}" type="presOf" srcId="{686779B0-FADB-4417-A2E9-7189F78BD584}" destId="{F250DC9C-3399-4954-A145-C1EEF90F60DD}" srcOrd="0" destOrd="2" presId="urn:microsoft.com/office/officeart/2005/8/layout/hList1"/>
    <dgm:cxn modelId="{DD82F915-7DFD-4E1D-A2C0-64D2F9867FF5}" srcId="{DBE7853D-D814-4C81-82F0-7F7F0F330C07}" destId="{7A06B538-ED42-490F-A0A8-B7941B4A3380}" srcOrd="1" destOrd="0" parTransId="{AEB95DF1-019F-4900-9020-833D325182ED}" sibTransId="{88A84BB0-6959-428E-AB01-AE8F9969F60D}"/>
    <dgm:cxn modelId="{DA049327-196B-4E79-A79A-C2288E2112D9}" srcId="{DBE7853D-D814-4C81-82F0-7F7F0F330C07}" destId="{F9596BCD-D096-40D9-B34A-B65258A760E5}" srcOrd="0" destOrd="0" parTransId="{6D7BE563-9CD6-49BB-8C9D-C47F3CD194B1}" sibTransId="{E3F18659-2AE3-4048-BF11-1589326F5C27}"/>
    <dgm:cxn modelId="{DB0EF360-43F7-4A1B-9CB5-627BB02C8EB9}" srcId="{DBE7853D-D814-4C81-82F0-7F7F0F330C07}" destId="{48065F8E-2E44-4569-AF30-F2A0606ABD91}" srcOrd="2" destOrd="0" parTransId="{72C8CB57-8818-475F-8D94-5577037B8F98}" sibTransId="{8EEB2D9A-34D0-4315-A459-0405F785E1BB}"/>
    <dgm:cxn modelId="{D151D763-E85A-44B6-B0B8-7211D181DEE3}" type="presOf" srcId="{F9596BCD-D096-40D9-B34A-B65258A760E5}" destId="{A0FBD00F-C546-4B3A-82DA-7868F952BE7C}" srcOrd="0" destOrd="0" presId="urn:microsoft.com/office/officeart/2005/8/layout/hList1"/>
    <dgm:cxn modelId="{39DD3565-86A5-476D-BC65-049033C1CB2E}" srcId="{D88C9BD6-BE20-4EED-975A-2F25AE2404FE}" destId="{E72A4177-B991-426A-BDE9-331B208B0C09}" srcOrd="1" destOrd="0" parTransId="{2623AE05-31D7-469B-87D0-80307BBDAA1B}" sibTransId="{43058896-6DE9-49E1-8453-A8524589C391}"/>
    <dgm:cxn modelId="{DCFB614D-BBBA-4999-A10A-DF71C207382B}" srcId="{E72A4177-B991-426A-BDE9-331B208B0C09}" destId="{1A9C0752-6AE4-46DB-85FE-2BFA4A0488D3}" srcOrd="0" destOrd="0" parTransId="{2A382908-472B-4D72-8EDD-1421485DE575}" sibTransId="{DE296D24-E465-40D6-BF55-F31AE592E102}"/>
    <dgm:cxn modelId="{349A2559-2C6F-4383-917B-67E9CE0F2F31}" srcId="{E72A4177-B991-426A-BDE9-331B208B0C09}" destId="{CE066157-0FCE-45E8-B433-A7BA85C35906}" srcOrd="3" destOrd="0" parTransId="{7687064A-6E29-4C6D-86D5-8ED619A7A1E4}" sibTransId="{5EB04722-541F-4AF1-AFFB-72AB67414599}"/>
    <dgm:cxn modelId="{35FE2D79-9997-4649-B1EB-9AC0BDC3B10D}" srcId="{E72A4177-B991-426A-BDE9-331B208B0C09}" destId="{686779B0-FADB-4417-A2E9-7189F78BD584}" srcOrd="2" destOrd="0" parTransId="{A1806E0A-9FAF-4B3A-A9BF-036108D1B26D}" sibTransId="{45D56D66-EAFE-442E-A9B0-3B49C87B1CDF}"/>
    <dgm:cxn modelId="{2D222384-0D5E-4330-801A-A7700CA0CFFD}" type="presOf" srcId="{48065F8E-2E44-4569-AF30-F2A0606ABD91}" destId="{A0FBD00F-C546-4B3A-82DA-7868F952BE7C}" srcOrd="0" destOrd="2" presId="urn:microsoft.com/office/officeart/2005/8/layout/hList1"/>
    <dgm:cxn modelId="{50AF2090-09A2-4CD5-8067-A0282A4F1543}" srcId="{D88C9BD6-BE20-4EED-975A-2F25AE2404FE}" destId="{9049C11F-E4A3-4037-9949-A5B76FD57634}" srcOrd="2" destOrd="0" parTransId="{218EF085-75BC-4F62-BAF7-C1AA1F0E56E9}" sibTransId="{EDBED36A-1E8C-4D7E-9216-8AFBC271D23F}"/>
    <dgm:cxn modelId="{D6965495-B89F-4540-9587-A8A50614722F}" type="presOf" srcId="{9049C11F-E4A3-4037-9949-A5B76FD57634}" destId="{B9FB0CEE-C0C5-4F76-9303-266A4514BA79}" srcOrd="0" destOrd="0" presId="urn:microsoft.com/office/officeart/2005/8/layout/hList1"/>
    <dgm:cxn modelId="{7234C19E-81D2-4ABC-A5B2-9181D4A8ADEF}" type="presOf" srcId="{D88C9BD6-BE20-4EED-975A-2F25AE2404FE}" destId="{14728F46-A4E0-4F65-821E-9E35EEF14F53}" srcOrd="0" destOrd="0" presId="urn:microsoft.com/office/officeart/2005/8/layout/hList1"/>
    <dgm:cxn modelId="{13322FA2-8B07-4D7F-B7B8-1A976679FB3B}" srcId="{9049C11F-E4A3-4037-9949-A5B76FD57634}" destId="{B4B0AD13-BB10-4D27-AC98-D8929076041F}" srcOrd="0" destOrd="0" parTransId="{D30A5C02-F236-4FA7-96A4-3F18503BB6B5}" sibTransId="{F8B251AE-2BB2-4567-8E4C-5440AA67623A}"/>
    <dgm:cxn modelId="{DDEBD8AE-D383-4DCC-81BC-61B3F36C948F}" srcId="{D88C9BD6-BE20-4EED-975A-2F25AE2404FE}" destId="{DBE7853D-D814-4C81-82F0-7F7F0F330C07}" srcOrd="0" destOrd="0" parTransId="{2D70E669-BB34-4193-955C-B9B7C73C6ECE}" sibTransId="{92741CC4-ED5C-463C-B443-895CB0342491}"/>
    <dgm:cxn modelId="{C0077EBF-E337-4F06-B60E-1595C1C0A9E1}" type="presOf" srcId="{DBE7853D-D814-4C81-82F0-7F7F0F330C07}" destId="{8DC5B59D-2DC5-4116-97E8-BC58C678A28B}" srcOrd="0" destOrd="0" presId="urn:microsoft.com/office/officeart/2005/8/layout/hList1"/>
    <dgm:cxn modelId="{D884B5CA-583A-4A3A-B49B-1734733E9DF6}" type="presOf" srcId="{B4B0AD13-BB10-4D27-AC98-D8929076041F}" destId="{A4F362A4-6F83-4C76-8C17-5341FA7D4745}" srcOrd="0" destOrd="0" presId="urn:microsoft.com/office/officeart/2005/8/layout/hList1"/>
    <dgm:cxn modelId="{A35808D2-D900-41C3-8CDC-F6EFD82C5E4C}" type="presOf" srcId="{1A9C0752-6AE4-46DB-85FE-2BFA4A0488D3}" destId="{F250DC9C-3399-4954-A145-C1EEF90F60DD}" srcOrd="0" destOrd="0" presId="urn:microsoft.com/office/officeart/2005/8/layout/hList1"/>
    <dgm:cxn modelId="{83A7F3DA-7155-44D6-BC1A-2F203BA82F07}" type="presOf" srcId="{7A06B538-ED42-490F-A0A8-B7941B4A3380}" destId="{A0FBD00F-C546-4B3A-82DA-7868F952BE7C}" srcOrd="0" destOrd="1" presId="urn:microsoft.com/office/officeart/2005/8/layout/hList1"/>
    <dgm:cxn modelId="{F3E4C9DE-1E11-451B-8505-DB11C553D4C4}" type="presOf" srcId="{CE066157-0FCE-45E8-B433-A7BA85C35906}" destId="{F250DC9C-3399-4954-A145-C1EEF90F60DD}" srcOrd="0" destOrd="3" presId="urn:microsoft.com/office/officeart/2005/8/layout/hList1"/>
    <dgm:cxn modelId="{9E30D8E7-F7D5-438D-8AD1-5C30CA6F9C51}" srcId="{E72A4177-B991-426A-BDE9-331B208B0C09}" destId="{FFF90364-0DC4-4067-A287-CD916E05F0E5}" srcOrd="1" destOrd="0" parTransId="{C2E132EA-0B3E-4615-9B52-635D0ABC8CFA}" sibTransId="{D535CF30-9B6E-49D6-AB58-256D24F62FBA}"/>
    <dgm:cxn modelId="{A7C27AEA-3B61-4FC7-9E85-E1DC8D6B1020}" type="presParOf" srcId="{14728F46-A4E0-4F65-821E-9E35EEF14F53}" destId="{9FAC6E48-82F4-40D2-AC9A-21EC5A4242CD}" srcOrd="0" destOrd="0" presId="urn:microsoft.com/office/officeart/2005/8/layout/hList1"/>
    <dgm:cxn modelId="{1A2E7107-039F-4DE5-B1A6-750F068341AB}" type="presParOf" srcId="{9FAC6E48-82F4-40D2-AC9A-21EC5A4242CD}" destId="{8DC5B59D-2DC5-4116-97E8-BC58C678A28B}" srcOrd="0" destOrd="0" presId="urn:microsoft.com/office/officeart/2005/8/layout/hList1"/>
    <dgm:cxn modelId="{86577DC2-50C2-404B-890D-70F21626D9CF}" type="presParOf" srcId="{9FAC6E48-82F4-40D2-AC9A-21EC5A4242CD}" destId="{A0FBD00F-C546-4B3A-82DA-7868F952BE7C}" srcOrd="1" destOrd="0" presId="urn:microsoft.com/office/officeart/2005/8/layout/hList1"/>
    <dgm:cxn modelId="{3943EAEE-26EC-48D4-B568-899537142B5C}" type="presParOf" srcId="{14728F46-A4E0-4F65-821E-9E35EEF14F53}" destId="{CADA16F8-C99F-402A-B2AE-48D631F4C9E2}" srcOrd="1" destOrd="0" presId="urn:microsoft.com/office/officeart/2005/8/layout/hList1"/>
    <dgm:cxn modelId="{A740F0D0-FB91-4407-B953-0F8214D88B2F}" type="presParOf" srcId="{14728F46-A4E0-4F65-821E-9E35EEF14F53}" destId="{37955E64-3F25-4B69-A94F-BF827DCEE9A8}" srcOrd="2" destOrd="0" presId="urn:microsoft.com/office/officeart/2005/8/layout/hList1"/>
    <dgm:cxn modelId="{6B70C651-A95C-4601-9066-F977CC69D659}" type="presParOf" srcId="{37955E64-3F25-4B69-A94F-BF827DCEE9A8}" destId="{E97CA4C0-C1C9-4186-A514-268AF312B849}" srcOrd="0" destOrd="0" presId="urn:microsoft.com/office/officeart/2005/8/layout/hList1"/>
    <dgm:cxn modelId="{1D6C6549-9D1D-4554-8ED7-9955705CC67B}" type="presParOf" srcId="{37955E64-3F25-4B69-A94F-BF827DCEE9A8}" destId="{F250DC9C-3399-4954-A145-C1EEF90F60DD}" srcOrd="1" destOrd="0" presId="urn:microsoft.com/office/officeart/2005/8/layout/hList1"/>
    <dgm:cxn modelId="{DFAB7299-7A35-4D5F-A92F-FE3C818282C5}" type="presParOf" srcId="{14728F46-A4E0-4F65-821E-9E35EEF14F53}" destId="{A8079F23-8A2D-4014-9F93-5F51B2CE85AC}" srcOrd="3" destOrd="0" presId="urn:microsoft.com/office/officeart/2005/8/layout/hList1"/>
    <dgm:cxn modelId="{F0F2C9E5-87DF-4B8C-A507-647032183069}" type="presParOf" srcId="{14728F46-A4E0-4F65-821E-9E35EEF14F53}" destId="{FCBC9F0A-3B58-4BC5-A403-1E3B36297B31}" srcOrd="4" destOrd="0" presId="urn:microsoft.com/office/officeart/2005/8/layout/hList1"/>
    <dgm:cxn modelId="{D5F8E9B7-5D22-4CDE-98C2-8A38EDB8E5C4}" type="presParOf" srcId="{FCBC9F0A-3B58-4BC5-A403-1E3B36297B31}" destId="{B9FB0CEE-C0C5-4F76-9303-266A4514BA79}" srcOrd="0" destOrd="0" presId="urn:microsoft.com/office/officeart/2005/8/layout/hList1"/>
    <dgm:cxn modelId="{F45A8C36-B423-42E2-A605-4F123468E3F0}" type="presParOf" srcId="{FCBC9F0A-3B58-4BC5-A403-1E3B36297B31}" destId="{A4F362A4-6F83-4C76-8C17-5341FA7D47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6216C8-FFD8-43DB-86B2-BF35B0A5B7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9188513B-2610-4C86-A134-5EB9FEDC4F1A}">
      <dgm:prSet phldrT="[Texto]"/>
      <dgm:spPr>
        <a:solidFill>
          <a:schemeClr val="accent6">
            <a:lumMod val="50000"/>
          </a:schemeClr>
        </a:solidFill>
      </dgm:spPr>
      <dgm:t>
        <a:bodyPr/>
        <a:lstStyle/>
        <a:p>
          <a:r>
            <a:rPr lang="pt-BR" b="1" dirty="0"/>
            <a:t>ÓRGÃO SETORIAL</a:t>
          </a:r>
          <a:endParaRPr lang="pt-BR" dirty="0"/>
        </a:p>
      </dgm:t>
    </dgm:pt>
    <dgm:pt modelId="{9A98739C-95A3-4E79-8048-41BDAE94F1E0}" type="parTrans" cxnId="{DC904A88-0902-4ADC-9595-EAADC79C37AB}">
      <dgm:prSet/>
      <dgm:spPr/>
      <dgm:t>
        <a:bodyPr/>
        <a:lstStyle/>
        <a:p>
          <a:endParaRPr lang="pt-BR"/>
        </a:p>
      </dgm:t>
    </dgm:pt>
    <dgm:pt modelId="{394BCAF2-9560-47F7-B102-093620618BA6}" type="sibTrans" cxnId="{DC904A88-0902-4ADC-9595-EAADC79C37AB}">
      <dgm:prSet/>
      <dgm:spPr/>
      <dgm:t>
        <a:bodyPr/>
        <a:lstStyle/>
        <a:p>
          <a:endParaRPr lang="pt-BR"/>
        </a:p>
      </dgm:t>
    </dgm:pt>
    <dgm:pt modelId="{8C75E31D-958D-45BF-875C-3BB12A83BA90}">
      <dgm:prSet phldrT="[Texto]"/>
      <dgm:spPr>
        <a:solidFill>
          <a:schemeClr val="accent6">
            <a:lumMod val="20000"/>
            <a:lumOff val="80000"/>
            <a:alpha val="90000"/>
          </a:schemeClr>
        </a:solidFill>
      </dgm:spPr>
      <dgm:t>
        <a:bodyPr/>
        <a:lstStyle/>
        <a:p>
          <a:pPr marL="0">
            <a:buNone/>
          </a:pPr>
          <a:r>
            <a:rPr lang="pt-BR" b="1" dirty="0">
              <a:solidFill>
                <a:schemeClr val="accent6">
                  <a:lumMod val="50000"/>
                </a:schemeClr>
              </a:solidFill>
            </a:rPr>
            <a:t>SECRETARIA DE ESTADO DE DEFESA CIVIL</a:t>
          </a:r>
        </a:p>
      </dgm:t>
    </dgm:pt>
    <dgm:pt modelId="{2F0EB2F9-0FAC-44FE-85A1-F153C9186184}" type="parTrans" cxnId="{673B766B-6E48-42D8-BCDE-02E9EFDCCF6F}">
      <dgm:prSet/>
      <dgm:spPr/>
      <dgm:t>
        <a:bodyPr/>
        <a:lstStyle/>
        <a:p>
          <a:endParaRPr lang="pt-BR"/>
        </a:p>
      </dgm:t>
    </dgm:pt>
    <dgm:pt modelId="{1C55632F-D88C-4E93-A1BD-9EE38BC2515C}" type="sibTrans" cxnId="{673B766B-6E48-42D8-BCDE-02E9EFDCCF6F}">
      <dgm:prSet/>
      <dgm:spPr/>
      <dgm:t>
        <a:bodyPr/>
        <a:lstStyle/>
        <a:p>
          <a:endParaRPr lang="pt-BR"/>
        </a:p>
      </dgm:t>
    </dgm:pt>
    <dgm:pt modelId="{CC6BE196-3201-4A39-85C0-FE211803517F}">
      <dgm:prSet phldrT="[Texto]"/>
      <dgm:spPr>
        <a:solidFill>
          <a:schemeClr val="accent6">
            <a:lumMod val="50000"/>
          </a:schemeClr>
        </a:solidFill>
      </dgm:spPr>
      <dgm:t>
        <a:bodyPr/>
        <a:lstStyle/>
        <a:p>
          <a:r>
            <a:rPr lang="pt-BR" b="1" dirty="0"/>
            <a:t>UNIDADES ORÇAMENTÁRIAS</a:t>
          </a:r>
          <a:endParaRPr lang="pt-BR" dirty="0"/>
        </a:p>
      </dgm:t>
    </dgm:pt>
    <dgm:pt modelId="{1B6E88B2-749F-4FC4-805E-71FE679F7383}" type="parTrans" cxnId="{D227B782-2BC7-43F1-AA0B-E6D439C46BA5}">
      <dgm:prSet/>
      <dgm:spPr/>
      <dgm:t>
        <a:bodyPr/>
        <a:lstStyle/>
        <a:p>
          <a:endParaRPr lang="pt-BR"/>
        </a:p>
      </dgm:t>
    </dgm:pt>
    <dgm:pt modelId="{ECC565C6-F715-48B0-9A46-E87630FD0C2E}" type="sibTrans" cxnId="{D227B782-2BC7-43F1-AA0B-E6D439C46BA5}">
      <dgm:prSet/>
      <dgm:spPr/>
      <dgm:t>
        <a:bodyPr/>
        <a:lstStyle/>
        <a:p>
          <a:endParaRPr lang="pt-BR"/>
        </a:p>
      </dgm:t>
    </dgm:pt>
    <dgm:pt modelId="{BF8A084A-6869-4405-B049-93B3797D89D3}">
      <dgm:prSet phldrT="[Texto]"/>
      <dgm:spPr>
        <a:solidFill>
          <a:schemeClr val="accent6">
            <a:lumMod val="20000"/>
            <a:lumOff val="80000"/>
            <a:alpha val="90000"/>
          </a:schemeClr>
        </a:solidFill>
      </dgm:spPr>
      <dgm:t>
        <a:bodyPr/>
        <a:lstStyle/>
        <a:p>
          <a:r>
            <a:rPr lang="pt-BR" b="1" dirty="0">
              <a:solidFill>
                <a:schemeClr val="accent6">
                  <a:lumMod val="50000"/>
                </a:schemeClr>
              </a:solidFill>
            </a:rPr>
            <a:t>16010 - SECRETARIA DE ESTADO DE DEFESA CIVIL - SEDEC</a:t>
          </a:r>
        </a:p>
      </dgm:t>
    </dgm:pt>
    <dgm:pt modelId="{03331B71-E097-42D9-9895-3A1AA987129B}" type="parTrans" cxnId="{B036C10B-15DE-43AC-BD16-C0F7A6D2F96C}">
      <dgm:prSet/>
      <dgm:spPr/>
      <dgm:t>
        <a:bodyPr/>
        <a:lstStyle/>
        <a:p>
          <a:endParaRPr lang="pt-BR"/>
        </a:p>
      </dgm:t>
    </dgm:pt>
    <dgm:pt modelId="{2FCF6322-5AF9-47E4-822B-26913759CFD5}" type="sibTrans" cxnId="{B036C10B-15DE-43AC-BD16-C0F7A6D2F96C}">
      <dgm:prSet/>
      <dgm:spPr/>
      <dgm:t>
        <a:bodyPr/>
        <a:lstStyle/>
        <a:p>
          <a:endParaRPr lang="pt-BR"/>
        </a:p>
      </dgm:t>
    </dgm:pt>
    <dgm:pt modelId="{40F97E6E-995F-4D82-B8E6-A825C510C92D}">
      <dgm:prSet/>
      <dgm:spPr>
        <a:solidFill>
          <a:schemeClr val="accent6">
            <a:lumMod val="20000"/>
            <a:lumOff val="80000"/>
            <a:alpha val="90000"/>
          </a:schemeClr>
        </a:solidFill>
      </dgm:spPr>
      <dgm:t>
        <a:bodyPr/>
        <a:lstStyle/>
        <a:p>
          <a:r>
            <a:rPr lang="pt-BR" b="1" dirty="0">
              <a:solidFill>
                <a:schemeClr val="accent6">
                  <a:lumMod val="50000"/>
                </a:schemeClr>
              </a:solidFill>
            </a:rPr>
            <a:t>16610 - FUNDO ESPECIAL DO CORPO DE BOMBEIROS - FUNESBOM</a:t>
          </a:r>
        </a:p>
      </dgm:t>
    </dgm:pt>
    <dgm:pt modelId="{C5A42C0E-E88C-4C3E-9930-5B6F0C8F0C30}" type="parTrans" cxnId="{B7B87DF0-C356-423B-8F9A-51FDAE7D2E38}">
      <dgm:prSet/>
      <dgm:spPr/>
      <dgm:t>
        <a:bodyPr/>
        <a:lstStyle/>
        <a:p>
          <a:endParaRPr lang="pt-BR"/>
        </a:p>
      </dgm:t>
    </dgm:pt>
    <dgm:pt modelId="{792DEDA6-17E0-4C05-85FD-176E748BE777}" type="sibTrans" cxnId="{B7B87DF0-C356-423B-8F9A-51FDAE7D2E38}">
      <dgm:prSet/>
      <dgm:spPr/>
      <dgm:t>
        <a:bodyPr/>
        <a:lstStyle/>
        <a:p>
          <a:endParaRPr lang="pt-BR"/>
        </a:p>
      </dgm:t>
    </dgm:pt>
    <dgm:pt modelId="{5C79232D-93C1-4757-A184-7B1B5AE1816B}" type="pres">
      <dgm:prSet presAssocID="{B76216C8-FFD8-43DB-86B2-BF35B0A5B7FC}" presName="Name0" presStyleCnt="0">
        <dgm:presLayoutVars>
          <dgm:dir/>
          <dgm:animLvl val="lvl"/>
          <dgm:resizeHandles val="exact"/>
        </dgm:presLayoutVars>
      </dgm:prSet>
      <dgm:spPr/>
    </dgm:pt>
    <dgm:pt modelId="{DED7819B-96D1-4A94-AF50-9346FC8BEDD3}" type="pres">
      <dgm:prSet presAssocID="{9188513B-2610-4C86-A134-5EB9FEDC4F1A}" presName="composite" presStyleCnt="0"/>
      <dgm:spPr/>
    </dgm:pt>
    <dgm:pt modelId="{981E956A-CD7B-4667-9AD3-A36F8CAB88B4}" type="pres">
      <dgm:prSet presAssocID="{9188513B-2610-4C86-A134-5EB9FEDC4F1A}" presName="parTx" presStyleLbl="alignNode1" presStyleIdx="0" presStyleCnt="2">
        <dgm:presLayoutVars>
          <dgm:chMax val="0"/>
          <dgm:chPref val="0"/>
          <dgm:bulletEnabled val="1"/>
        </dgm:presLayoutVars>
      </dgm:prSet>
      <dgm:spPr/>
    </dgm:pt>
    <dgm:pt modelId="{46603197-AFC6-43A7-B72B-706428B676C8}" type="pres">
      <dgm:prSet presAssocID="{9188513B-2610-4C86-A134-5EB9FEDC4F1A}" presName="desTx" presStyleLbl="alignAccFollowNode1" presStyleIdx="0" presStyleCnt="2">
        <dgm:presLayoutVars>
          <dgm:bulletEnabled val="1"/>
        </dgm:presLayoutVars>
      </dgm:prSet>
      <dgm:spPr/>
    </dgm:pt>
    <dgm:pt modelId="{6AE3F2B5-CEBF-4DBA-8A55-11694E2EF0A2}" type="pres">
      <dgm:prSet presAssocID="{394BCAF2-9560-47F7-B102-093620618BA6}" presName="space" presStyleCnt="0"/>
      <dgm:spPr/>
    </dgm:pt>
    <dgm:pt modelId="{44031BCA-F600-465E-B16C-FAD23EC04645}" type="pres">
      <dgm:prSet presAssocID="{CC6BE196-3201-4A39-85C0-FE211803517F}" presName="composite" presStyleCnt="0"/>
      <dgm:spPr/>
    </dgm:pt>
    <dgm:pt modelId="{972D8175-DC54-4FCD-82DD-D381486C4D9E}" type="pres">
      <dgm:prSet presAssocID="{CC6BE196-3201-4A39-85C0-FE211803517F}" presName="parTx" presStyleLbl="alignNode1" presStyleIdx="1" presStyleCnt="2">
        <dgm:presLayoutVars>
          <dgm:chMax val="0"/>
          <dgm:chPref val="0"/>
          <dgm:bulletEnabled val="1"/>
        </dgm:presLayoutVars>
      </dgm:prSet>
      <dgm:spPr/>
    </dgm:pt>
    <dgm:pt modelId="{E33D3652-9167-4830-AB6A-663F19C3A27F}" type="pres">
      <dgm:prSet presAssocID="{CC6BE196-3201-4A39-85C0-FE211803517F}" presName="desTx" presStyleLbl="alignAccFollowNode1" presStyleIdx="1" presStyleCnt="2">
        <dgm:presLayoutVars>
          <dgm:bulletEnabled val="1"/>
        </dgm:presLayoutVars>
      </dgm:prSet>
      <dgm:spPr/>
    </dgm:pt>
  </dgm:ptLst>
  <dgm:cxnLst>
    <dgm:cxn modelId="{B036C10B-15DE-43AC-BD16-C0F7A6D2F96C}" srcId="{CC6BE196-3201-4A39-85C0-FE211803517F}" destId="{BF8A084A-6869-4405-B049-93B3797D89D3}" srcOrd="0" destOrd="0" parTransId="{03331B71-E097-42D9-9895-3A1AA987129B}" sibTransId="{2FCF6322-5AF9-47E4-822B-26913759CFD5}"/>
    <dgm:cxn modelId="{1168620E-162E-490F-87F0-8F12CCF2047C}" type="presOf" srcId="{B76216C8-FFD8-43DB-86B2-BF35B0A5B7FC}" destId="{5C79232D-93C1-4757-A184-7B1B5AE1816B}" srcOrd="0" destOrd="0" presId="urn:microsoft.com/office/officeart/2005/8/layout/hList1"/>
    <dgm:cxn modelId="{80A16C0E-EA53-4788-ADFB-DD0E074B3401}" type="presOf" srcId="{CC6BE196-3201-4A39-85C0-FE211803517F}" destId="{972D8175-DC54-4FCD-82DD-D381486C4D9E}" srcOrd="0" destOrd="0" presId="urn:microsoft.com/office/officeart/2005/8/layout/hList1"/>
    <dgm:cxn modelId="{D30FFA17-467C-43ED-A499-6E2D20651E79}" type="presOf" srcId="{BF8A084A-6869-4405-B049-93B3797D89D3}" destId="{E33D3652-9167-4830-AB6A-663F19C3A27F}" srcOrd="0" destOrd="0" presId="urn:microsoft.com/office/officeart/2005/8/layout/hList1"/>
    <dgm:cxn modelId="{24AAC019-013B-4527-BD95-8B4EB36AE6A7}" type="presOf" srcId="{40F97E6E-995F-4D82-B8E6-A825C510C92D}" destId="{E33D3652-9167-4830-AB6A-663F19C3A27F}" srcOrd="0" destOrd="1" presId="urn:microsoft.com/office/officeart/2005/8/layout/hList1"/>
    <dgm:cxn modelId="{673B766B-6E48-42D8-BCDE-02E9EFDCCF6F}" srcId="{9188513B-2610-4C86-A134-5EB9FEDC4F1A}" destId="{8C75E31D-958D-45BF-875C-3BB12A83BA90}" srcOrd="0" destOrd="0" parTransId="{2F0EB2F9-0FAC-44FE-85A1-F153C9186184}" sibTransId="{1C55632F-D88C-4E93-A1BD-9EE38BC2515C}"/>
    <dgm:cxn modelId="{D227B782-2BC7-43F1-AA0B-E6D439C46BA5}" srcId="{B76216C8-FFD8-43DB-86B2-BF35B0A5B7FC}" destId="{CC6BE196-3201-4A39-85C0-FE211803517F}" srcOrd="1" destOrd="0" parTransId="{1B6E88B2-749F-4FC4-805E-71FE679F7383}" sibTransId="{ECC565C6-F715-48B0-9A46-E87630FD0C2E}"/>
    <dgm:cxn modelId="{DC904A88-0902-4ADC-9595-EAADC79C37AB}" srcId="{B76216C8-FFD8-43DB-86B2-BF35B0A5B7FC}" destId="{9188513B-2610-4C86-A134-5EB9FEDC4F1A}" srcOrd="0" destOrd="0" parTransId="{9A98739C-95A3-4E79-8048-41BDAE94F1E0}" sibTransId="{394BCAF2-9560-47F7-B102-093620618BA6}"/>
    <dgm:cxn modelId="{E30578CC-9992-47A1-88B5-A2BA5515F03C}" type="presOf" srcId="{8C75E31D-958D-45BF-875C-3BB12A83BA90}" destId="{46603197-AFC6-43A7-B72B-706428B676C8}" srcOrd="0" destOrd="0" presId="urn:microsoft.com/office/officeart/2005/8/layout/hList1"/>
    <dgm:cxn modelId="{B7B87DF0-C356-423B-8F9A-51FDAE7D2E38}" srcId="{CC6BE196-3201-4A39-85C0-FE211803517F}" destId="{40F97E6E-995F-4D82-B8E6-A825C510C92D}" srcOrd="1" destOrd="0" parTransId="{C5A42C0E-E88C-4C3E-9930-5B6F0C8F0C30}" sibTransId="{792DEDA6-17E0-4C05-85FD-176E748BE777}"/>
    <dgm:cxn modelId="{5A940AF3-5219-4A16-B816-B1B11F97BA79}" type="presOf" srcId="{9188513B-2610-4C86-A134-5EB9FEDC4F1A}" destId="{981E956A-CD7B-4667-9AD3-A36F8CAB88B4}" srcOrd="0" destOrd="0" presId="urn:microsoft.com/office/officeart/2005/8/layout/hList1"/>
    <dgm:cxn modelId="{5DCF24C9-6BCF-42DC-8133-49B71CAF701F}" type="presParOf" srcId="{5C79232D-93C1-4757-A184-7B1B5AE1816B}" destId="{DED7819B-96D1-4A94-AF50-9346FC8BEDD3}" srcOrd="0" destOrd="0" presId="urn:microsoft.com/office/officeart/2005/8/layout/hList1"/>
    <dgm:cxn modelId="{AF7E0700-E926-4E5B-B05B-7DE8A74927CA}" type="presParOf" srcId="{DED7819B-96D1-4A94-AF50-9346FC8BEDD3}" destId="{981E956A-CD7B-4667-9AD3-A36F8CAB88B4}" srcOrd="0" destOrd="0" presId="urn:microsoft.com/office/officeart/2005/8/layout/hList1"/>
    <dgm:cxn modelId="{0C14E16F-472A-43D4-8C28-960110CA5D2D}" type="presParOf" srcId="{DED7819B-96D1-4A94-AF50-9346FC8BEDD3}" destId="{46603197-AFC6-43A7-B72B-706428B676C8}" srcOrd="1" destOrd="0" presId="urn:microsoft.com/office/officeart/2005/8/layout/hList1"/>
    <dgm:cxn modelId="{1F188F04-B777-48F3-99C0-50344646283C}" type="presParOf" srcId="{5C79232D-93C1-4757-A184-7B1B5AE1816B}" destId="{6AE3F2B5-CEBF-4DBA-8A55-11694E2EF0A2}" srcOrd="1" destOrd="0" presId="urn:microsoft.com/office/officeart/2005/8/layout/hList1"/>
    <dgm:cxn modelId="{AD47F825-1F86-4A74-B4A2-826C3EE1007E}" type="presParOf" srcId="{5C79232D-93C1-4757-A184-7B1B5AE1816B}" destId="{44031BCA-F600-465E-B16C-FAD23EC04645}" srcOrd="2" destOrd="0" presId="urn:microsoft.com/office/officeart/2005/8/layout/hList1"/>
    <dgm:cxn modelId="{0760E904-95E5-435B-BE60-D6DD75B0E792}" type="presParOf" srcId="{44031BCA-F600-465E-B16C-FAD23EC04645}" destId="{972D8175-DC54-4FCD-82DD-D381486C4D9E}" srcOrd="0" destOrd="0" presId="urn:microsoft.com/office/officeart/2005/8/layout/hList1"/>
    <dgm:cxn modelId="{68DA58CC-F4C9-43AB-A46B-35A5128B2032}" type="presParOf" srcId="{44031BCA-F600-465E-B16C-FAD23EC04645}" destId="{E33D3652-9167-4830-AB6A-663F19C3A2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5B59D-2DC5-4116-97E8-BC58C678A28B}">
      <dsp:nvSpPr>
        <dsp:cNvPr id="0" name=""/>
        <dsp:cNvSpPr/>
      </dsp:nvSpPr>
      <dsp:spPr>
        <a:xfrm>
          <a:off x="2748" y="82081"/>
          <a:ext cx="2679748" cy="940640"/>
        </a:xfrm>
        <a:prstGeom prst="rect">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accent3">
                  <a:lumMod val="20000"/>
                  <a:lumOff val="80000"/>
                </a:schemeClr>
              </a:solidFill>
            </a:rPr>
            <a:t>Racionalizar as contratações</a:t>
          </a:r>
        </a:p>
      </dsp:txBody>
      <dsp:txXfrm>
        <a:off x="2748" y="82081"/>
        <a:ext cx="2679748" cy="940640"/>
      </dsp:txXfrm>
    </dsp:sp>
    <dsp:sp modelId="{A0FBD00F-C546-4B3A-82DA-7868F952BE7C}">
      <dsp:nvSpPr>
        <dsp:cNvPr id="0" name=""/>
        <dsp:cNvSpPr/>
      </dsp:nvSpPr>
      <dsp:spPr>
        <a:xfrm>
          <a:off x="2748" y="1022722"/>
          <a:ext cx="2679748" cy="3140279"/>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lvl="1" indent="-228600" algn="l" defTabSz="1066800">
            <a:lnSpc>
              <a:spcPct val="90000"/>
            </a:lnSpc>
            <a:spcBef>
              <a:spcPct val="0"/>
            </a:spcBef>
            <a:spcAft>
              <a:spcPct val="15000"/>
            </a:spcAft>
            <a:buFont typeface="Arial" panose="020B0604020202020204" pitchFamily="34" charset="0"/>
            <a:buChar char="•"/>
          </a:pPr>
          <a:r>
            <a:rPr lang="pt-BR" sz="2400" kern="1200" dirty="0">
              <a:solidFill>
                <a:schemeClr val="accent3">
                  <a:lumMod val="50000"/>
                </a:schemeClr>
              </a:solidFill>
            </a:rPr>
            <a:t>Gestão Estratégica de Suprimentos – GES (Decreto nº 47.525/2021)</a:t>
          </a:r>
        </a:p>
        <a:p>
          <a:pPr marL="0" lvl="1" indent="-228600" algn="l" defTabSz="1066800">
            <a:lnSpc>
              <a:spcPct val="90000"/>
            </a:lnSpc>
            <a:spcBef>
              <a:spcPct val="0"/>
            </a:spcBef>
            <a:spcAft>
              <a:spcPct val="15000"/>
            </a:spcAft>
            <a:buFont typeface="Arial" panose="020B0604020202020204" pitchFamily="34" charset="0"/>
            <a:buChar char="•"/>
          </a:pPr>
          <a:r>
            <a:rPr lang="pt-BR" sz="2400" kern="1200" dirty="0">
              <a:solidFill>
                <a:schemeClr val="accent3">
                  <a:lumMod val="50000"/>
                </a:schemeClr>
              </a:solidFill>
            </a:rPr>
            <a:t>SRP setorial</a:t>
          </a:r>
        </a:p>
        <a:p>
          <a:pPr marL="0" lvl="1" indent="-228600" algn="l" defTabSz="1066800">
            <a:lnSpc>
              <a:spcPct val="90000"/>
            </a:lnSpc>
            <a:spcBef>
              <a:spcPct val="0"/>
            </a:spcBef>
            <a:spcAft>
              <a:spcPct val="15000"/>
            </a:spcAft>
            <a:buFont typeface="Arial" panose="020B0604020202020204" pitchFamily="34" charset="0"/>
            <a:buChar char="•"/>
          </a:pPr>
          <a:r>
            <a:rPr lang="pt-BR" sz="2400" kern="1200" dirty="0">
              <a:solidFill>
                <a:schemeClr val="accent3">
                  <a:lumMod val="50000"/>
                </a:schemeClr>
              </a:solidFill>
            </a:rPr>
            <a:t>Licitações setoriais</a:t>
          </a:r>
        </a:p>
      </dsp:txBody>
      <dsp:txXfrm>
        <a:off x="2748" y="1022722"/>
        <a:ext cx="2679748" cy="3140279"/>
      </dsp:txXfrm>
    </dsp:sp>
    <dsp:sp modelId="{E97CA4C0-C1C9-4186-A514-268AF312B849}">
      <dsp:nvSpPr>
        <dsp:cNvPr id="0" name=""/>
        <dsp:cNvSpPr/>
      </dsp:nvSpPr>
      <dsp:spPr>
        <a:xfrm>
          <a:off x="3057661" y="82081"/>
          <a:ext cx="2679748" cy="940640"/>
        </a:xfrm>
        <a:prstGeom prst="rect">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accent3">
                  <a:lumMod val="20000"/>
                  <a:lumOff val="80000"/>
                </a:schemeClr>
              </a:solidFill>
            </a:rPr>
            <a:t>Alinhamento c/ </a:t>
          </a:r>
          <a:r>
            <a:rPr lang="pt-BR" sz="2600" kern="1200" dirty="0" err="1">
              <a:solidFill>
                <a:schemeClr val="accent3">
                  <a:lumMod val="20000"/>
                  <a:lumOff val="80000"/>
                </a:schemeClr>
              </a:solidFill>
            </a:rPr>
            <a:t>plan</a:t>
          </a:r>
          <a:r>
            <a:rPr lang="pt-BR" sz="2600" kern="1200" dirty="0">
              <a:solidFill>
                <a:schemeClr val="accent3">
                  <a:lumMod val="20000"/>
                  <a:lumOff val="80000"/>
                </a:schemeClr>
              </a:solidFill>
            </a:rPr>
            <a:t>. estratégico</a:t>
          </a:r>
        </a:p>
      </dsp:txBody>
      <dsp:txXfrm>
        <a:off x="3057661" y="82081"/>
        <a:ext cx="2679748" cy="940640"/>
      </dsp:txXfrm>
    </dsp:sp>
    <dsp:sp modelId="{F250DC9C-3399-4954-A145-C1EEF90F60DD}">
      <dsp:nvSpPr>
        <dsp:cNvPr id="0" name=""/>
        <dsp:cNvSpPr/>
      </dsp:nvSpPr>
      <dsp:spPr>
        <a:xfrm>
          <a:off x="3057661" y="1022722"/>
          <a:ext cx="2679748" cy="3140279"/>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lvl="1" indent="-228600" algn="l" defTabSz="1066800">
            <a:lnSpc>
              <a:spcPct val="90000"/>
            </a:lnSpc>
            <a:spcBef>
              <a:spcPct val="0"/>
            </a:spcBef>
            <a:spcAft>
              <a:spcPct val="15000"/>
            </a:spcAft>
            <a:buFont typeface="Arial" panose="020B0604020202020204" pitchFamily="34" charset="0"/>
            <a:buChar char="•"/>
          </a:pPr>
          <a:r>
            <a:rPr lang="pt-BR" sz="2400" kern="1200" dirty="0">
              <a:solidFill>
                <a:srgbClr val="9BBB59">
                  <a:lumMod val="50000"/>
                </a:srgbClr>
              </a:solidFill>
              <a:latin typeface="Calibri"/>
              <a:ea typeface="+mn-ea"/>
              <a:cs typeface="+mn-cs"/>
            </a:rPr>
            <a:t>Plano Plurianual – PPA (programa e ação)</a:t>
          </a:r>
        </a:p>
        <a:p>
          <a:pPr marL="0" lvl="1" indent="-228600" algn="l" defTabSz="1066800">
            <a:lnSpc>
              <a:spcPct val="90000"/>
            </a:lnSpc>
            <a:spcBef>
              <a:spcPct val="0"/>
            </a:spcBef>
            <a:spcAft>
              <a:spcPct val="15000"/>
            </a:spcAft>
            <a:buFont typeface="Arial" panose="020B0604020202020204" pitchFamily="34" charset="0"/>
            <a:buChar char="•"/>
          </a:pPr>
          <a:r>
            <a:rPr lang="pt-BR" sz="2400" kern="1200" dirty="0">
              <a:solidFill>
                <a:srgbClr val="9BBB59">
                  <a:lumMod val="50000"/>
                </a:srgbClr>
              </a:solidFill>
              <a:latin typeface="Calibri"/>
              <a:ea typeface="+mn-ea"/>
              <a:cs typeface="+mn-cs"/>
            </a:rPr>
            <a:t>PDTIC</a:t>
          </a:r>
        </a:p>
        <a:p>
          <a:pPr marL="0" lvl="1" indent="-228600" algn="l" defTabSz="1066800">
            <a:lnSpc>
              <a:spcPct val="90000"/>
            </a:lnSpc>
            <a:spcBef>
              <a:spcPct val="0"/>
            </a:spcBef>
            <a:spcAft>
              <a:spcPct val="15000"/>
            </a:spcAft>
            <a:buFont typeface="Arial" panose="020B0604020202020204" pitchFamily="34" charset="0"/>
            <a:buChar char="•"/>
          </a:pPr>
          <a:r>
            <a:rPr lang="pt-BR" sz="2400" kern="1200" dirty="0">
              <a:solidFill>
                <a:srgbClr val="9BBB59">
                  <a:lumMod val="50000"/>
                </a:srgbClr>
              </a:solidFill>
              <a:latin typeface="Calibri"/>
              <a:ea typeface="+mn-ea"/>
              <a:cs typeface="+mn-cs"/>
            </a:rPr>
            <a:t>PIERJ</a:t>
          </a:r>
        </a:p>
        <a:p>
          <a:pPr marL="0" lvl="1" indent="-228600" algn="l" defTabSz="1066800">
            <a:lnSpc>
              <a:spcPct val="90000"/>
            </a:lnSpc>
            <a:spcBef>
              <a:spcPct val="0"/>
            </a:spcBef>
            <a:spcAft>
              <a:spcPct val="15000"/>
            </a:spcAft>
            <a:buFont typeface="Arial" panose="020B0604020202020204" pitchFamily="34" charset="0"/>
            <a:buChar char="•"/>
          </a:pPr>
          <a:r>
            <a:rPr lang="pt-BR" sz="2400" kern="1200" dirty="0">
              <a:solidFill>
                <a:srgbClr val="9BBB59">
                  <a:lumMod val="50000"/>
                </a:srgbClr>
              </a:solidFill>
              <a:latin typeface="Calibri"/>
              <a:ea typeface="+mn-ea"/>
              <a:cs typeface="+mn-cs"/>
            </a:rPr>
            <a:t>Instrumentos setoriais</a:t>
          </a:r>
        </a:p>
      </dsp:txBody>
      <dsp:txXfrm>
        <a:off x="3057661" y="1022722"/>
        <a:ext cx="2679748" cy="3140279"/>
      </dsp:txXfrm>
    </dsp:sp>
    <dsp:sp modelId="{B9FB0CEE-C0C5-4F76-9303-266A4514BA79}">
      <dsp:nvSpPr>
        <dsp:cNvPr id="0" name=""/>
        <dsp:cNvSpPr/>
      </dsp:nvSpPr>
      <dsp:spPr>
        <a:xfrm>
          <a:off x="6112575" y="82081"/>
          <a:ext cx="2679748" cy="940640"/>
        </a:xfrm>
        <a:prstGeom prst="rect">
          <a:avLst/>
        </a:prstGeom>
        <a:solidFill>
          <a:schemeClr val="accent3">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pt-BR" sz="2600" kern="1200" dirty="0">
              <a:solidFill>
                <a:schemeClr val="accent3">
                  <a:lumMod val="20000"/>
                  <a:lumOff val="80000"/>
                </a:schemeClr>
              </a:solidFill>
            </a:rPr>
            <a:t>Subsidiar</a:t>
          </a:r>
          <a:r>
            <a:rPr lang="pt-BR" sz="2600" kern="1200" dirty="0"/>
            <a:t> a lei orçamentária</a:t>
          </a:r>
        </a:p>
      </dsp:txBody>
      <dsp:txXfrm>
        <a:off x="6112575" y="82081"/>
        <a:ext cx="2679748" cy="940640"/>
      </dsp:txXfrm>
    </dsp:sp>
    <dsp:sp modelId="{A4F362A4-6F83-4C76-8C17-5341FA7D4745}">
      <dsp:nvSpPr>
        <dsp:cNvPr id="0" name=""/>
        <dsp:cNvSpPr/>
      </dsp:nvSpPr>
      <dsp:spPr>
        <a:xfrm>
          <a:off x="6112575" y="1022722"/>
          <a:ext cx="2679748" cy="3140279"/>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pt-BR" sz="2400" kern="1200" dirty="0">
              <a:solidFill>
                <a:schemeClr val="accent3">
                  <a:lumMod val="50000"/>
                </a:schemeClr>
              </a:solidFill>
            </a:rPr>
            <a:t>Planejamento Orçamentário Detalhado – POD (SIPLAG)</a:t>
          </a:r>
        </a:p>
      </dsp:txBody>
      <dsp:txXfrm>
        <a:off x="6112575" y="1022722"/>
        <a:ext cx="2679748" cy="3140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E956A-CD7B-4667-9AD3-A36F8CAB88B4}">
      <dsp:nvSpPr>
        <dsp:cNvPr id="0" name=""/>
        <dsp:cNvSpPr/>
      </dsp:nvSpPr>
      <dsp:spPr>
        <a:xfrm>
          <a:off x="39" y="35898"/>
          <a:ext cx="3781082" cy="848344"/>
        </a:xfrm>
        <a:prstGeom prst="rect">
          <a:avLst/>
        </a:prstGeom>
        <a:solidFill>
          <a:schemeClr val="accent6">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pt-BR" sz="2300" b="1" kern="1200" dirty="0"/>
            <a:t>ÓRGÃO SETORIAL</a:t>
          </a:r>
          <a:endParaRPr lang="pt-BR" sz="2300" kern="1200" dirty="0"/>
        </a:p>
      </dsp:txBody>
      <dsp:txXfrm>
        <a:off x="39" y="35898"/>
        <a:ext cx="3781082" cy="848344"/>
      </dsp:txXfrm>
    </dsp:sp>
    <dsp:sp modelId="{46603197-AFC6-43A7-B72B-706428B676C8}">
      <dsp:nvSpPr>
        <dsp:cNvPr id="0" name=""/>
        <dsp:cNvSpPr/>
      </dsp:nvSpPr>
      <dsp:spPr>
        <a:xfrm>
          <a:off x="39" y="884242"/>
          <a:ext cx="3781082" cy="2335994"/>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0" lvl="1" indent="-228600" algn="l" defTabSz="1022350">
            <a:lnSpc>
              <a:spcPct val="90000"/>
            </a:lnSpc>
            <a:spcBef>
              <a:spcPct val="0"/>
            </a:spcBef>
            <a:spcAft>
              <a:spcPct val="15000"/>
            </a:spcAft>
            <a:buNone/>
          </a:pPr>
          <a:r>
            <a:rPr lang="pt-BR" sz="2300" b="1" kern="1200" dirty="0">
              <a:solidFill>
                <a:schemeClr val="accent6">
                  <a:lumMod val="50000"/>
                </a:schemeClr>
              </a:solidFill>
            </a:rPr>
            <a:t>SECRETARIA DE ESTADO DE DEFESA CIVIL</a:t>
          </a:r>
        </a:p>
      </dsp:txBody>
      <dsp:txXfrm>
        <a:off x="39" y="884242"/>
        <a:ext cx="3781082" cy="2335994"/>
      </dsp:txXfrm>
    </dsp:sp>
    <dsp:sp modelId="{972D8175-DC54-4FCD-82DD-D381486C4D9E}">
      <dsp:nvSpPr>
        <dsp:cNvPr id="0" name=""/>
        <dsp:cNvSpPr/>
      </dsp:nvSpPr>
      <dsp:spPr>
        <a:xfrm>
          <a:off x="4310473" y="35898"/>
          <a:ext cx="3781082" cy="848344"/>
        </a:xfrm>
        <a:prstGeom prst="rect">
          <a:avLst/>
        </a:prstGeom>
        <a:solidFill>
          <a:schemeClr val="accent6">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pt-BR" sz="2300" b="1" kern="1200" dirty="0"/>
            <a:t>UNIDADES ORÇAMENTÁRIAS</a:t>
          </a:r>
          <a:endParaRPr lang="pt-BR" sz="2300" kern="1200" dirty="0"/>
        </a:p>
      </dsp:txBody>
      <dsp:txXfrm>
        <a:off x="4310473" y="35898"/>
        <a:ext cx="3781082" cy="848344"/>
      </dsp:txXfrm>
    </dsp:sp>
    <dsp:sp modelId="{E33D3652-9167-4830-AB6A-663F19C3A27F}">
      <dsp:nvSpPr>
        <dsp:cNvPr id="0" name=""/>
        <dsp:cNvSpPr/>
      </dsp:nvSpPr>
      <dsp:spPr>
        <a:xfrm>
          <a:off x="4310473" y="884242"/>
          <a:ext cx="3781082" cy="2335994"/>
        </a:xfrm>
        <a:prstGeom prst="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pt-BR" sz="2300" b="1" kern="1200" dirty="0">
              <a:solidFill>
                <a:schemeClr val="accent6">
                  <a:lumMod val="50000"/>
                </a:schemeClr>
              </a:solidFill>
            </a:rPr>
            <a:t>16010 - SECRETARIA DE ESTADO DE DEFESA CIVIL - SEDEC</a:t>
          </a:r>
        </a:p>
        <a:p>
          <a:pPr marL="228600" lvl="1" indent="-228600" algn="l" defTabSz="1022350">
            <a:lnSpc>
              <a:spcPct val="90000"/>
            </a:lnSpc>
            <a:spcBef>
              <a:spcPct val="0"/>
            </a:spcBef>
            <a:spcAft>
              <a:spcPct val="15000"/>
            </a:spcAft>
            <a:buChar char="•"/>
          </a:pPr>
          <a:r>
            <a:rPr lang="pt-BR" sz="2300" b="1" kern="1200" dirty="0">
              <a:solidFill>
                <a:schemeClr val="accent6">
                  <a:lumMod val="50000"/>
                </a:schemeClr>
              </a:solidFill>
            </a:rPr>
            <a:t>16610 - FUNDO ESPECIAL DO CORPO DE BOMBEIROS - FUNESBOM</a:t>
          </a:r>
        </a:p>
      </dsp:txBody>
      <dsp:txXfrm>
        <a:off x="4310473" y="884242"/>
        <a:ext cx="3781082" cy="23359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D9E768-AB49-416A-84CB-9D7C160E7231}" type="datetimeFigureOut">
              <a:rPr lang="pt-BR" smtClean="0"/>
              <a:t>02/06/2022</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22BB79A-9E42-49B3-878D-6F8A5B250261}" type="slidenum">
              <a:rPr lang="pt-BR" smtClean="0"/>
              <a:t>‹nº›</a:t>
            </a:fld>
            <a:endParaRPr lang="pt-BR"/>
          </a:p>
        </p:txBody>
      </p:sp>
    </p:spTree>
    <p:extLst>
      <p:ext uri="{BB962C8B-B14F-4D97-AF65-F5344CB8AC3E}">
        <p14:creationId xmlns:p14="http://schemas.microsoft.com/office/powerpoint/2010/main" val="391115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73788" y="5186075"/>
            <a:ext cx="5390305" cy="42431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44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41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52326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58118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1666929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271982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594321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419177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390709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388612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411084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7735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64600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774624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269008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1E6496"/>
              </a:buClr>
              <a:buSzPts val="4400"/>
              <a:buFont typeface="Arial"/>
              <a:buNone/>
              <a:defRPr b="1">
                <a:latin typeface="Arial"/>
                <a:ea typeface="Arial"/>
                <a:cs typeface="Arial"/>
                <a:sym typeface="Aria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p13"/>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rgbClr val="808180"/>
              </a:buClr>
              <a:buSzPts val="3200"/>
              <a:buChar char="●"/>
              <a:defRPr>
                <a:latin typeface="Arial"/>
                <a:ea typeface="Arial"/>
                <a:cs typeface="Arial"/>
                <a:sym typeface="Arial"/>
              </a:defRPr>
            </a:lvl1pPr>
            <a:lvl2pPr marL="914400" lvl="1" indent="-406400" algn="l" rtl="0">
              <a:spcBef>
                <a:spcPts val="2100"/>
              </a:spcBef>
              <a:spcAft>
                <a:spcPts val="0"/>
              </a:spcAft>
              <a:buClr>
                <a:srgbClr val="808180"/>
              </a:buClr>
              <a:buSzPts val="2800"/>
              <a:buChar char="○"/>
              <a:defRPr>
                <a:latin typeface="Arial"/>
                <a:ea typeface="Arial"/>
                <a:cs typeface="Arial"/>
                <a:sym typeface="Arial"/>
              </a:defRPr>
            </a:lvl2pPr>
            <a:lvl3pPr marL="1371600" lvl="2" indent="-381000" algn="l" rtl="0">
              <a:spcBef>
                <a:spcPts val="2100"/>
              </a:spcBef>
              <a:spcAft>
                <a:spcPts val="0"/>
              </a:spcAft>
              <a:buClr>
                <a:srgbClr val="808180"/>
              </a:buClr>
              <a:buSzPts val="2400"/>
              <a:buChar char="■"/>
              <a:defRPr>
                <a:latin typeface="Arial"/>
                <a:ea typeface="Arial"/>
                <a:cs typeface="Arial"/>
                <a:sym typeface="Arial"/>
              </a:defRPr>
            </a:lvl3pPr>
            <a:lvl4pPr marL="1828800" lvl="3" indent="-355600" algn="l" rtl="0">
              <a:spcBef>
                <a:spcPts val="2100"/>
              </a:spcBef>
              <a:spcAft>
                <a:spcPts val="0"/>
              </a:spcAft>
              <a:buClr>
                <a:srgbClr val="808180"/>
              </a:buClr>
              <a:buSzPts val="2000"/>
              <a:buChar char="●"/>
              <a:defRPr>
                <a:latin typeface="Arial"/>
                <a:ea typeface="Arial"/>
                <a:cs typeface="Arial"/>
                <a:sym typeface="Arial"/>
              </a:defRPr>
            </a:lvl4pPr>
            <a:lvl5pPr marL="2286000" lvl="4" indent="-355600" algn="l" rtl="0">
              <a:spcBef>
                <a:spcPts val="2100"/>
              </a:spcBef>
              <a:spcAft>
                <a:spcPts val="0"/>
              </a:spcAft>
              <a:buClr>
                <a:srgbClr val="808180"/>
              </a:buClr>
              <a:buSzPts val="2000"/>
              <a:buChar char="○"/>
              <a:defRPr>
                <a:latin typeface="Arial"/>
                <a:ea typeface="Arial"/>
                <a:cs typeface="Arial"/>
                <a:sym typeface="Arial"/>
              </a:defRPr>
            </a:lvl5pPr>
            <a:lvl6pPr marL="2743200" lvl="5" indent="-342900" algn="l" rtl="0">
              <a:spcBef>
                <a:spcPts val="2100"/>
              </a:spcBef>
              <a:spcAft>
                <a:spcPts val="0"/>
              </a:spcAft>
              <a:buClr>
                <a:schemeClr val="dk1"/>
              </a:buClr>
              <a:buSzPts val="1800"/>
              <a:buChar char="■"/>
              <a:defRPr/>
            </a:lvl6pPr>
            <a:lvl7pPr marL="3200400" lvl="6" indent="-342900" algn="l" rtl="0">
              <a:spcBef>
                <a:spcPts val="2100"/>
              </a:spcBef>
              <a:spcAft>
                <a:spcPts val="0"/>
              </a:spcAft>
              <a:buClr>
                <a:schemeClr val="dk1"/>
              </a:buClr>
              <a:buSzPts val="1800"/>
              <a:buChar char="●"/>
              <a:defRPr/>
            </a:lvl7pPr>
            <a:lvl8pPr marL="3657600" lvl="7" indent="-342900" algn="l" rtl="0">
              <a:spcBef>
                <a:spcPts val="2100"/>
              </a:spcBef>
              <a:spcAft>
                <a:spcPts val="0"/>
              </a:spcAft>
              <a:buClr>
                <a:schemeClr val="dk1"/>
              </a:buClr>
              <a:buSzPts val="1800"/>
              <a:buChar char="○"/>
              <a:defRPr/>
            </a:lvl8pPr>
            <a:lvl9pPr marL="4114800" lvl="8" indent="-342900" algn="l" rtl="0">
              <a:spcBef>
                <a:spcPts val="2100"/>
              </a:spcBef>
              <a:spcAft>
                <a:spcPts val="2100"/>
              </a:spcAft>
              <a:buClr>
                <a:schemeClr val="dk1"/>
              </a:buClr>
              <a:buSzPts val="1800"/>
              <a:buChar char="■"/>
              <a:defRPr/>
            </a:lvl9pPr>
          </a:lstStyle>
          <a:p>
            <a:endParaRPr/>
          </a:p>
        </p:txBody>
      </p:sp>
      <p:sp>
        <p:nvSpPr>
          <p:cNvPr id="57" name="Google Shape;57;p13"/>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2653160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A2BF2A7-362C-4F06-9B79-3A31CC634292}" type="datetimeFigureOut">
              <a:rPr lang="pt-BR" smtClean="0"/>
              <a:t>02/06/2022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208945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2BF2A7-362C-4F06-9B79-3A31CC634292}" type="datetimeFigureOut">
              <a:rPr lang="pt-BR" smtClean="0"/>
              <a:t>02/06/2022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3898073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EA2BF2A7-362C-4F06-9B79-3A31CC634292}" type="datetimeFigureOut">
              <a:rPr lang="pt-BR" smtClean="0"/>
              <a:t>02/06/2022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736641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A2BF2A7-362C-4F06-9B79-3A31CC634292}" type="datetimeFigureOut">
              <a:rPr lang="pt-BR" smtClean="0"/>
              <a:t>02/06/2022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2071324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A2BF2A7-362C-4F06-9B79-3A31CC634292}" type="datetimeFigureOut">
              <a:rPr lang="pt-BR" smtClean="0"/>
              <a:t>02/06/2022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3842494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A2BF2A7-362C-4F06-9B79-3A31CC634292}" type="datetimeFigureOut">
              <a:rPr lang="pt-BR" smtClean="0"/>
              <a:t>02/06/2022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729163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2BF2A7-362C-4F06-9B79-3A31CC634292}" type="datetimeFigureOut">
              <a:rPr lang="pt-BR" smtClean="0"/>
              <a:t>02/06/2022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2141149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2BF2A7-362C-4F06-9B79-3A31CC634292}" type="datetimeFigureOut">
              <a:rPr lang="pt-BR" smtClean="0"/>
              <a:t>02/06/2022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190078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374249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2BF2A7-362C-4F06-9B79-3A31CC634292}" type="datetimeFigureOut">
              <a:rPr lang="pt-BR" smtClean="0"/>
              <a:t>02/06/2022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3333333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2BF2A7-362C-4F06-9B79-3A31CC634292}" type="datetimeFigureOut">
              <a:rPr lang="pt-BR" smtClean="0"/>
              <a:t>02/06/2022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2360944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2BF2A7-362C-4F06-9B79-3A31CC634292}" type="datetimeFigureOut">
              <a:rPr lang="pt-BR" smtClean="0"/>
              <a:t>02/06/2022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t>‹nº›</a:t>
            </a:fld>
            <a:endParaRPr lang="pt-BR"/>
          </a:p>
        </p:txBody>
      </p:sp>
    </p:spTree>
    <p:extLst>
      <p:ext uri="{BB962C8B-B14F-4D97-AF65-F5344CB8AC3E}">
        <p14:creationId xmlns:p14="http://schemas.microsoft.com/office/powerpoint/2010/main" val="338646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948620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89912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02260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76318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85128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291250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6/2/2022</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dirty="0"/>
          </a:p>
        </p:txBody>
      </p:sp>
    </p:spTree>
    <p:extLst>
      <p:ext uri="{BB962C8B-B14F-4D97-AF65-F5344CB8AC3E}">
        <p14:creationId xmlns:p14="http://schemas.microsoft.com/office/powerpoint/2010/main" val="3600135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70000"/>
            <a:lum/>
          </a:blip>
          <a:srcRect/>
          <a:stretch>
            <a:fillRect t="-5000" b="-5000"/>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185365946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BF2A7-362C-4F06-9B79-3A31CC634292}" type="datetimeFigureOut">
              <a:rPr lang="pt-BR" smtClean="0"/>
              <a:t>02/06/2022</a:t>
            </a:fld>
            <a:endParaRPr lang="pt-B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3000F-46D7-4CED-A704-87833EAE4182}" type="slidenum">
              <a:rPr lang="pt-BR" smtClean="0"/>
              <a:t>‹nº›</a:t>
            </a:fld>
            <a:endParaRPr lang="pt-BR"/>
          </a:p>
        </p:txBody>
      </p:sp>
    </p:spTree>
    <p:extLst>
      <p:ext uri="{BB962C8B-B14F-4D97-AF65-F5344CB8AC3E}">
        <p14:creationId xmlns:p14="http://schemas.microsoft.com/office/powerpoint/2010/main" val="5621189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redelog.rj.gov.br/"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8.xml"/><Relationship Id="rId4" Type="http://schemas.openxmlformats.org/officeDocument/2006/relationships/image" Target="../media/image55.sv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gov.br/compras/pt-br/sistemas/conheca-o-compras/sistema-de-planejamento-e-gerenciamento-de-contratacoes" TargetMode="External"/><Relationship Id="rId1" Type="http://schemas.openxmlformats.org/officeDocument/2006/relationships/slideLayout" Target="../slideLayouts/slideLayout28.xml"/><Relationship Id="rId4"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diagramLayout" Target="../diagrams/layout1.xml"/><Relationship Id="rId7" Type="http://schemas.openxmlformats.org/officeDocument/2006/relationships/image" Target="../media/image54.pn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28.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hyperlink" Target="https://www1.siop.planejamento.gov.br/mto/doku.php/mto2020:cap4" TargetMode="External"/><Relationship Id="rId2" Type="http://schemas.openxmlformats.org/officeDocument/2006/relationships/image" Target="../media/image59.png"/><Relationship Id="rId1" Type="http://schemas.openxmlformats.org/officeDocument/2006/relationships/slideLayout" Target="../slideLayouts/slideLayout28.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hyperlink" Target="http://www.redor.planejamento.rj.gov.br/legislacao.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diagramLayout" Target="../diagrams/layout2.xml"/><Relationship Id="rId7" Type="http://schemas.openxmlformats.org/officeDocument/2006/relationships/image" Target="../media/image54.png"/><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8.png"/><Relationship Id="rId7"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JP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28.xml"/><Relationship Id="rId5" Type="http://schemas.openxmlformats.org/officeDocument/2006/relationships/image" Target="../media/image55.sv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hyperlink" Target="https://www.compras.rj.gov.br/Portal-Siga/Principal/extracaoTotal.action" TargetMode="External"/><Relationship Id="rId2" Type="http://schemas.openxmlformats.org/officeDocument/2006/relationships/hyperlink" Target="http://www.redor.planejamento.rj.gov.br/legislacao.html" TargetMode="External"/><Relationship Id="rId1" Type="http://schemas.openxmlformats.org/officeDocument/2006/relationships/slideLayout" Target="../slideLayouts/slideLayout28.xml"/><Relationship Id="rId5" Type="http://schemas.openxmlformats.org/officeDocument/2006/relationships/image" Target="../media/image55.sv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jpg"/><Relationship Id="rId1" Type="http://schemas.openxmlformats.org/officeDocument/2006/relationships/slideLayout" Target="../slideLayouts/slideLayout28.xml"/><Relationship Id="rId6" Type="http://schemas.openxmlformats.org/officeDocument/2006/relationships/image" Target="../media/image68.jpg"/><Relationship Id="rId5" Type="http://schemas.openxmlformats.org/officeDocument/2006/relationships/image" Target="../media/image67.jpg"/><Relationship Id="rId10" Type="http://schemas.openxmlformats.org/officeDocument/2006/relationships/image" Target="../media/image55.svg"/><Relationship Id="rId4" Type="http://schemas.openxmlformats.org/officeDocument/2006/relationships/image" Target="../media/image66.jpg"/><Relationship Id="rId9" Type="http://schemas.openxmlformats.org/officeDocument/2006/relationships/image" Target="../media/image54.png"/></Relationships>
</file>

<file path=ppt/slides/_rels/slide4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64.jpg"/><Relationship Id="rId7" Type="http://schemas.openxmlformats.org/officeDocument/2006/relationships/image" Target="../media/image54.png"/><Relationship Id="rId2" Type="http://schemas.openxmlformats.org/officeDocument/2006/relationships/image" Target="../media/image70.jpg"/><Relationship Id="rId1" Type="http://schemas.openxmlformats.org/officeDocument/2006/relationships/slideLayout" Target="../slideLayouts/slideLayout28.xml"/><Relationship Id="rId6" Type="http://schemas.openxmlformats.org/officeDocument/2006/relationships/image" Target="../media/image67.jpg"/><Relationship Id="rId5" Type="http://schemas.openxmlformats.org/officeDocument/2006/relationships/image" Target="../media/image69.png"/><Relationship Id="rId4" Type="http://schemas.openxmlformats.org/officeDocument/2006/relationships/image" Target="../media/image68.jpg"/></Relationships>
</file>

<file path=ppt/slides/_rels/slide4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1.png"/><Relationship Id="rId1" Type="http://schemas.openxmlformats.org/officeDocument/2006/relationships/slideLayout" Target="../slideLayouts/slideLayout28.xml"/><Relationship Id="rId4" Type="http://schemas.openxmlformats.org/officeDocument/2006/relationships/image" Target="../media/image55.svg"/></Relationships>
</file>

<file path=ppt/slides/_rels/slide4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 Id="rId4" Type="http://schemas.openxmlformats.org/officeDocument/2006/relationships/hyperlink" Target="https://www.compras.rj.gov.br/Portal-Siga/Principal/extracaoTotal.actio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8.sv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2.png"/><Relationship Id="rId1" Type="http://schemas.openxmlformats.org/officeDocument/2006/relationships/slideLayout" Target="../slideLayouts/slideLayout28.xml"/><Relationship Id="rId4" Type="http://schemas.openxmlformats.org/officeDocument/2006/relationships/image" Target="../media/image55.svg"/></Relationships>
</file>

<file path=ppt/slides/_rels/slide51.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55.svg"/><Relationship Id="rId7" Type="http://schemas.openxmlformats.org/officeDocument/2006/relationships/image" Target="../media/image76.svg"/><Relationship Id="rId2" Type="http://schemas.openxmlformats.org/officeDocument/2006/relationships/image" Target="../media/image54.png"/><Relationship Id="rId1" Type="http://schemas.openxmlformats.org/officeDocument/2006/relationships/slideLayout" Target="../slideLayouts/slideLayout28.xml"/><Relationship Id="rId6" Type="http://schemas.openxmlformats.org/officeDocument/2006/relationships/image" Target="../media/image75.png"/><Relationship Id="rId5" Type="http://schemas.openxmlformats.org/officeDocument/2006/relationships/image" Target="../media/image74.sv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svg"/><Relationship Id="rId4" Type="http://schemas.openxmlformats.org/officeDocument/2006/relationships/image" Target="../media/image35.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10.svg"/><Relationship Id="rId5" Type="http://schemas.openxmlformats.org/officeDocument/2006/relationships/image" Target="../media/image41.wmf"/><Relationship Id="rId10" Type="http://schemas.openxmlformats.org/officeDocument/2006/relationships/image" Target="../media/image9.png"/><Relationship Id="rId4" Type="http://schemas.openxmlformats.org/officeDocument/2006/relationships/oleObject" Target="../embeddings/oleObject2.bin"/><Relationship Id="rId9" Type="http://schemas.openxmlformats.org/officeDocument/2006/relationships/image" Target="../media/image4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grpSp>
        <p:nvGrpSpPr>
          <p:cNvPr id="64" name="Google Shape;64;p14"/>
          <p:cNvGrpSpPr/>
          <p:nvPr/>
        </p:nvGrpSpPr>
        <p:grpSpPr>
          <a:xfrm>
            <a:off x="0" y="4290060"/>
            <a:ext cx="12192000" cy="2567940"/>
            <a:chOff x="0" y="4290060"/>
            <a:chExt cx="12192000" cy="2567940"/>
          </a:xfrm>
        </p:grpSpPr>
        <p:sp>
          <p:nvSpPr>
            <p:cNvPr id="65" name="Google Shape;65;p14"/>
            <p:cNvSpPr/>
            <p:nvPr/>
          </p:nvSpPr>
          <p:spPr>
            <a:xfrm>
              <a:off x="0" y="4290060"/>
              <a:ext cx="12192000" cy="2567940"/>
            </a:xfrm>
            <a:prstGeom prst="rect">
              <a:avLst/>
            </a:prstGeom>
            <a:solidFill>
              <a:srgbClr val="1E649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BEA041"/>
                </a:solidFill>
                <a:effectLst/>
                <a:uLnTx/>
                <a:uFillTx/>
                <a:latin typeface="Arial"/>
                <a:ea typeface="Arial"/>
                <a:cs typeface="Arial"/>
                <a:sym typeface="Arial"/>
              </a:endParaRPr>
            </a:p>
          </p:txBody>
        </p:sp>
        <p:cxnSp>
          <p:nvCxnSpPr>
            <p:cNvPr id="66" name="Google Shape;66;p14"/>
            <p:cNvCxnSpPr/>
            <p:nvPr/>
          </p:nvCxnSpPr>
          <p:spPr>
            <a:xfrm>
              <a:off x="0" y="4290060"/>
              <a:ext cx="12192000" cy="0"/>
            </a:xfrm>
            <a:prstGeom prst="straightConnector1">
              <a:avLst/>
            </a:prstGeom>
            <a:noFill/>
            <a:ln w="28575" cap="flat" cmpd="sng">
              <a:solidFill>
                <a:srgbClr val="BEA041"/>
              </a:solidFill>
              <a:prstDash val="solid"/>
              <a:round/>
              <a:headEnd type="none" w="sm" len="sm"/>
              <a:tailEnd type="none" w="sm" len="sm"/>
            </a:ln>
          </p:spPr>
        </p:cxnSp>
      </p:grpSp>
      <p:sp>
        <p:nvSpPr>
          <p:cNvPr id="67" name="Google Shape;67;p14"/>
          <p:cNvSpPr txBox="1"/>
          <p:nvPr/>
        </p:nvSpPr>
        <p:spPr>
          <a:xfrm>
            <a:off x="0" y="5079125"/>
            <a:ext cx="12192000" cy="784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3000" b="1" kern="0" dirty="0">
                <a:solidFill>
                  <a:srgbClr val="FFFFFF"/>
                </a:solidFill>
                <a:latin typeface="Arial"/>
                <a:cs typeface="Arial"/>
                <a:sym typeface="Arial"/>
              </a:rPr>
              <a:t>LANÇAMENTO DO PORTAL</a:t>
            </a:r>
            <a:r>
              <a:rPr kumimoji="0" lang="pt-BR" sz="3000" b="1" i="0" u="none" strike="noStrike" kern="0" cap="none" spc="0" normalizeH="0" baseline="0" noProof="0" dirty="0">
                <a:ln>
                  <a:noFill/>
                </a:ln>
                <a:solidFill>
                  <a:srgbClr val="FFFFFF"/>
                </a:solidFill>
                <a:effectLst/>
                <a:uLnTx/>
                <a:uFillTx/>
                <a:latin typeface="Arial"/>
                <a:cs typeface="Arial"/>
                <a:sym typeface="Arial"/>
              </a:rPr>
              <a:t> DA REDE LOGÍSTICA - REDELOG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500" b="1" i="0" u="none" strike="noStrike" kern="0" cap="none" spc="0" normalizeH="0" baseline="0" noProof="0" dirty="0">
                <a:ln>
                  <a:noFill/>
                </a:ln>
                <a:solidFill>
                  <a:srgbClr val="BEA041"/>
                </a:solidFill>
                <a:effectLst/>
                <a:uLnTx/>
                <a:uFillTx/>
                <a:latin typeface="Arial"/>
                <a:ea typeface="Arial"/>
                <a:cs typeface="Arial"/>
                <a:sym typeface="Arial"/>
              </a:rPr>
              <a:t>02 JUNHO 20</a:t>
            </a:r>
            <a:r>
              <a:rPr kumimoji="0" lang="pt-BR" sz="1500" b="1" i="0" u="none" strike="noStrike" kern="0" cap="none" spc="0" normalizeH="0" baseline="0" noProof="0" dirty="0">
                <a:ln>
                  <a:noFill/>
                </a:ln>
                <a:solidFill>
                  <a:srgbClr val="BEA041"/>
                </a:solidFill>
                <a:effectLst/>
                <a:uLnTx/>
                <a:uFillTx/>
                <a:latin typeface="Arial"/>
                <a:cs typeface="Arial"/>
                <a:sym typeface="Arial"/>
              </a:rPr>
              <a:t>22</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Imagem 2">
            <a:extLst>
              <a:ext uri="{FF2B5EF4-FFF2-40B4-BE49-F238E27FC236}">
                <a16:creationId xmlns:a16="http://schemas.microsoft.com/office/drawing/2014/main" id="{3D27EE9C-1916-4A0C-8286-B7D8CA2FFC40}"/>
              </a:ext>
            </a:extLst>
          </p:cNvPr>
          <p:cNvPicPr>
            <a:picLocks noChangeAspect="1"/>
          </p:cNvPicPr>
          <p:nvPr/>
        </p:nvPicPr>
        <p:blipFill>
          <a:blip r:embed="rId3"/>
          <a:stretch>
            <a:fillRect/>
          </a:stretch>
        </p:blipFill>
        <p:spPr>
          <a:xfrm>
            <a:off x="3372949" y="0"/>
            <a:ext cx="5446102" cy="4280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a:extLst>
              <a:ext uri="{FF2B5EF4-FFF2-40B4-BE49-F238E27FC236}">
                <a16:creationId xmlns:a16="http://schemas.microsoft.com/office/drawing/2014/main" id="{67F10592-74F4-4B6B-A9E5-C6C67A1D38C3}"/>
              </a:ext>
            </a:extLst>
          </p:cNvPr>
          <p:cNvSpPr/>
          <p:nvPr/>
        </p:nvSpPr>
        <p:spPr>
          <a:xfrm>
            <a:off x="3764916" y="5127580"/>
            <a:ext cx="8274574" cy="1557973"/>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B67CB95C-CC9C-48F9-A464-894821921761}"/>
              </a:ext>
            </a:extLst>
          </p:cNvPr>
          <p:cNvSpPr/>
          <p:nvPr/>
        </p:nvSpPr>
        <p:spPr>
          <a:xfrm>
            <a:off x="1807152" y="3178140"/>
            <a:ext cx="9132596" cy="1382844"/>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4B244113-60A7-49F5-816E-CF0D56A49BC8}"/>
              </a:ext>
            </a:extLst>
          </p:cNvPr>
          <p:cNvSpPr/>
          <p:nvPr/>
        </p:nvSpPr>
        <p:spPr>
          <a:xfrm>
            <a:off x="101367" y="1485808"/>
            <a:ext cx="8612965" cy="1231106"/>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1" name="TextBox 21">
            <a:extLst>
              <a:ext uri="{FF2B5EF4-FFF2-40B4-BE49-F238E27FC236}">
                <a16:creationId xmlns:a16="http://schemas.microsoft.com/office/drawing/2014/main" id="{95C6CD5A-77F4-4CA2-AB59-1B4F4BEC31C1}"/>
              </a:ext>
            </a:extLst>
          </p:cNvPr>
          <p:cNvSpPr txBox="1"/>
          <p:nvPr/>
        </p:nvSpPr>
        <p:spPr>
          <a:xfrm>
            <a:off x="1161440" y="1590448"/>
            <a:ext cx="7358437" cy="923330"/>
          </a:xfrm>
          <a:prstGeom prst="rect">
            <a:avLst/>
          </a:prstGeom>
        </p:spPr>
        <p:txBody>
          <a:bodyPr wrap="square" lIns="0" tIns="0" rIns="0" bIns="0" rtlCol="0" anchor="t">
            <a:spAutoFit/>
          </a:bodyPr>
          <a:lstStyle/>
          <a:p>
            <a:pPr algn="just" defTabSz="609630">
              <a:spcBef>
                <a:spcPct val="0"/>
              </a:spcBef>
            </a:pPr>
            <a:r>
              <a:rPr lang="en-US" sz="2000" b="1" spc="-68" dirty="0" err="1">
                <a:solidFill>
                  <a:srgbClr val="002060"/>
                </a:solidFill>
                <a:latin typeface="Montaser Arabic extraLight Bold"/>
              </a:rPr>
              <a:t>Emissão</a:t>
            </a:r>
            <a:r>
              <a:rPr lang="en-US" sz="2000" b="1" spc="-68" dirty="0">
                <a:solidFill>
                  <a:srgbClr val="002060"/>
                </a:solidFill>
                <a:latin typeface="Montaser Arabic extraLight Bold"/>
              </a:rPr>
              <a:t> de </a:t>
            </a:r>
            <a:r>
              <a:rPr lang="en-US" sz="2000" b="1" spc="-68" dirty="0" err="1">
                <a:solidFill>
                  <a:srgbClr val="002060"/>
                </a:solidFill>
                <a:latin typeface="Montaser Arabic extraLight Bold"/>
              </a:rPr>
              <a:t>avisos</a:t>
            </a:r>
            <a:r>
              <a:rPr lang="en-US" sz="2000" b="1" spc="-68" dirty="0">
                <a:solidFill>
                  <a:srgbClr val="002060"/>
                </a:solidFill>
                <a:latin typeface="Montaser Arabic extraLight Bold"/>
              </a:rPr>
              <a:t>, </a:t>
            </a:r>
            <a:r>
              <a:rPr lang="en-US" sz="2000" b="1" spc="-68" dirty="0" err="1">
                <a:solidFill>
                  <a:srgbClr val="002060"/>
                </a:solidFill>
                <a:latin typeface="Montaser Arabic extraLight Bold"/>
              </a:rPr>
              <a:t>notícias</a:t>
            </a:r>
            <a:r>
              <a:rPr lang="en-US" sz="2000" b="1" spc="-68" dirty="0">
                <a:solidFill>
                  <a:srgbClr val="002060"/>
                </a:solidFill>
                <a:latin typeface="Montaser Arabic extraLight Bold"/>
              </a:rPr>
              <a:t> e </a:t>
            </a:r>
            <a:r>
              <a:rPr lang="en-US" sz="2000" b="1" spc="-68" dirty="0" err="1">
                <a:solidFill>
                  <a:srgbClr val="002060"/>
                </a:solidFill>
                <a:latin typeface="Montaser Arabic extraLight Bold"/>
              </a:rPr>
              <a:t>comunicados</a:t>
            </a:r>
            <a:r>
              <a:rPr lang="en-US" sz="2000" b="1" spc="-68" dirty="0">
                <a:solidFill>
                  <a:srgbClr val="002060"/>
                </a:solidFill>
                <a:latin typeface="Montaser Arabic extraLight Bold"/>
              </a:rPr>
              <a:t> da SUBLOG</a:t>
            </a:r>
          </a:p>
          <a:p>
            <a:pPr algn="just" defTabSz="609630">
              <a:spcBef>
                <a:spcPct val="0"/>
              </a:spcBef>
            </a:pPr>
            <a:r>
              <a:rPr lang="en-US" sz="2000" spc="-68" dirty="0" err="1">
                <a:solidFill>
                  <a:srgbClr val="002060"/>
                </a:solidFill>
                <a:latin typeface="Montaser Arabic extraLight Bold"/>
              </a:rPr>
              <a:t>Todas</a:t>
            </a:r>
            <a:r>
              <a:rPr lang="en-US" sz="2000" spc="-68" dirty="0">
                <a:solidFill>
                  <a:srgbClr val="002060"/>
                </a:solidFill>
                <a:latin typeface="Montaser Arabic extraLight Bold"/>
              </a:rPr>
              <a:t> as </a:t>
            </a:r>
            <a:r>
              <a:rPr lang="en-US" sz="2000" spc="-68" dirty="0" err="1">
                <a:solidFill>
                  <a:srgbClr val="002060"/>
                </a:solidFill>
                <a:latin typeface="Montaser Arabic extraLight Bold"/>
              </a:rPr>
              <a:t>comunicações</a:t>
            </a:r>
            <a:r>
              <a:rPr lang="en-US" sz="2000" spc="-68" dirty="0">
                <a:solidFill>
                  <a:srgbClr val="002060"/>
                </a:solidFill>
                <a:latin typeface="Montaser Arabic extraLight Bold"/>
              </a:rPr>
              <a:t> da SUBLOG com as </a:t>
            </a:r>
            <a:r>
              <a:rPr lang="en-US" sz="2000" spc="-68" dirty="0" err="1">
                <a:solidFill>
                  <a:srgbClr val="002060"/>
                </a:solidFill>
                <a:latin typeface="Montaser Arabic extraLight Bold"/>
              </a:rPr>
              <a:t>unidades</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setoriais</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serão</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realizadas</a:t>
            </a:r>
            <a:r>
              <a:rPr lang="en-US" sz="2000" spc="-68" dirty="0">
                <a:solidFill>
                  <a:srgbClr val="002060"/>
                </a:solidFill>
                <a:latin typeface="Montaser Arabic extraLight Bold"/>
              </a:rPr>
              <a:t> com a </a:t>
            </a:r>
            <a:r>
              <a:rPr lang="en-US" sz="2000" spc="-68" dirty="0" err="1">
                <a:solidFill>
                  <a:srgbClr val="002060"/>
                </a:solidFill>
                <a:latin typeface="Montaser Arabic extraLight Bold"/>
              </a:rPr>
              <a:t>inserção</a:t>
            </a:r>
            <a:r>
              <a:rPr lang="en-US" sz="2000" spc="-68" dirty="0">
                <a:solidFill>
                  <a:srgbClr val="002060"/>
                </a:solidFill>
                <a:latin typeface="Montaser Arabic extraLight Bold"/>
              </a:rPr>
              <a:t> do </a:t>
            </a:r>
            <a:r>
              <a:rPr lang="en-US" sz="2000" spc="-68" dirty="0" err="1">
                <a:solidFill>
                  <a:srgbClr val="002060"/>
                </a:solidFill>
                <a:latin typeface="Montaser Arabic extraLight Bold"/>
              </a:rPr>
              <a:t>conteúdo</a:t>
            </a:r>
            <a:r>
              <a:rPr lang="en-US" sz="2000" spc="-68" dirty="0">
                <a:solidFill>
                  <a:srgbClr val="002060"/>
                </a:solidFill>
                <a:latin typeface="Montaser Arabic extraLight Bold"/>
              </a:rPr>
              <a:t> no Portal, </a:t>
            </a:r>
            <a:r>
              <a:rPr lang="en-US" sz="2000" spc="-68" dirty="0" err="1">
                <a:solidFill>
                  <a:srgbClr val="002060"/>
                </a:solidFill>
                <a:latin typeface="Montaser Arabic extraLight Bold"/>
              </a:rPr>
              <a:t>na</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área</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Informes</a:t>
            </a:r>
            <a:r>
              <a:rPr lang="en-US" sz="2000" spc="-68" dirty="0">
                <a:solidFill>
                  <a:srgbClr val="002060"/>
                </a:solidFill>
                <a:latin typeface="Montaser Arabic extraLight Bold"/>
              </a:rPr>
              <a:t>.</a:t>
            </a:r>
          </a:p>
        </p:txBody>
      </p:sp>
      <p:sp>
        <p:nvSpPr>
          <p:cNvPr id="24" name="TextBox 21">
            <a:extLst>
              <a:ext uri="{FF2B5EF4-FFF2-40B4-BE49-F238E27FC236}">
                <a16:creationId xmlns:a16="http://schemas.microsoft.com/office/drawing/2014/main" id="{93395695-3B9B-4452-879E-EDA526C974F1}"/>
              </a:ext>
            </a:extLst>
          </p:cNvPr>
          <p:cNvSpPr txBox="1"/>
          <p:nvPr/>
        </p:nvSpPr>
        <p:spPr>
          <a:xfrm>
            <a:off x="5222295" y="5127580"/>
            <a:ext cx="6771099" cy="1538883"/>
          </a:xfrm>
          <a:prstGeom prst="rect">
            <a:avLst/>
          </a:prstGeom>
        </p:spPr>
        <p:txBody>
          <a:bodyPr wrap="square" lIns="0" tIns="0" rIns="0" bIns="0" rtlCol="0" anchor="t">
            <a:spAutoFit/>
          </a:bodyPr>
          <a:lstStyle/>
          <a:p>
            <a:pPr algn="just" defTabSz="609630">
              <a:spcBef>
                <a:spcPct val="0"/>
              </a:spcBef>
            </a:pPr>
            <a:r>
              <a:rPr lang="en-US" sz="2000" b="1" spc="-68" dirty="0" err="1">
                <a:solidFill>
                  <a:srgbClr val="002060"/>
                </a:solidFill>
                <a:latin typeface="Montaser Arabic extraLight Bold"/>
              </a:rPr>
              <a:t>Lançamento</a:t>
            </a:r>
            <a:r>
              <a:rPr lang="en-US" sz="2000" b="1" spc="-68" dirty="0">
                <a:solidFill>
                  <a:srgbClr val="002060"/>
                </a:solidFill>
                <a:latin typeface="Montaser Arabic extraLight Bold"/>
              </a:rPr>
              <a:t> </a:t>
            </a:r>
            <a:r>
              <a:rPr lang="en-US" sz="2000" b="1" spc="-68" dirty="0" err="1">
                <a:solidFill>
                  <a:srgbClr val="002060"/>
                </a:solidFill>
                <a:latin typeface="Montaser Arabic extraLight Bold"/>
              </a:rPr>
              <a:t>periódico</a:t>
            </a:r>
            <a:r>
              <a:rPr lang="en-US" sz="2000" b="1" spc="-68" dirty="0">
                <a:solidFill>
                  <a:srgbClr val="002060"/>
                </a:solidFill>
                <a:latin typeface="Montaser Arabic extraLight Bold"/>
              </a:rPr>
              <a:t> de </a:t>
            </a:r>
            <a:r>
              <a:rPr lang="en-US" sz="2000" b="1" spc="-68" dirty="0" err="1">
                <a:solidFill>
                  <a:srgbClr val="002060"/>
                </a:solidFill>
                <a:latin typeface="Montaser Arabic extraLight Bold"/>
              </a:rPr>
              <a:t>vídeos</a:t>
            </a:r>
            <a:endParaRPr lang="en-US" sz="2000" b="1" spc="-68" dirty="0">
              <a:solidFill>
                <a:srgbClr val="002060"/>
              </a:solidFill>
              <a:latin typeface="Montaser Arabic extraLight Bold"/>
            </a:endParaRPr>
          </a:p>
          <a:p>
            <a:pPr algn="just" defTabSz="609630">
              <a:spcBef>
                <a:spcPct val="0"/>
              </a:spcBef>
            </a:pPr>
            <a:r>
              <a:rPr lang="en-US" sz="2000" spc="-68" dirty="0" err="1">
                <a:solidFill>
                  <a:srgbClr val="002060"/>
                </a:solidFill>
                <a:latin typeface="Montaser Arabic extraLight Bold"/>
              </a:rPr>
              <a:t>Serão</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produzidos</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mensalmente</a:t>
            </a:r>
            <a:r>
              <a:rPr lang="en-US" sz="2000" spc="-68" dirty="0">
                <a:solidFill>
                  <a:srgbClr val="002060"/>
                </a:solidFill>
                <a:latin typeface="Montaser Arabic extraLight Bold"/>
              </a:rPr>
              <a:t> pela SUBLOG </a:t>
            </a:r>
            <a:r>
              <a:rPr lang="en-US" sz="2000" spc="-68" dirty="0" err="1">
                <a:solidFill>
                  <a:srgbClr val="002060"/>
                </a:solidFill>
                <a:latin typeface="Montaser Arabic extraLight Bold"/>
              </a:rPr>
              <a:t>vídeos</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nos</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formatos</a:t>
            </a:r>
            <a:r>
              <a:rPr lang="en-US" sz="2000" spc="-68" dirty="0">
                <a:solidFill>
                  <a:srgbClr val="002060"/>
                </a:solidFill>
                <a:latin typeface="Montaser Arabic extraLight Bold"/>
              </a:rPr>
              <a:t> tutorial, aula, </a:t>
            </a:r>
            <a:r>
              <a:rPr lang="en-US" sz="2000" spc="-68" dirty="0" err="1">
                <a:solidFill>
                  <a:srgbClr val="002060"/>
                </a:solidFill>
                <a:latin typeface="Montaser Arabic extraLight Bold"/>
              </a:rPr>
              <a:t>bancada</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ou</a:t>
            </a:r>
            <a:r>
              <a:rPr lang="en-US" sz="2000" spc="-68" dirty="0">
                <a:solidFill>
                  <a:srgbClr val="002060"/>
                </a:solidFill>
                <a:latin typeface="Montaser Arabic extraLight Bold"/>
              </a:rPr>
              <a:t> live com </a:t>
            </a:r>
            <a:r>
              <a:rPr lang="en-US" sz="2000" spc="-68" dirty="0" err="1">
                <a:solidFill>
                  <a:srgbClr val="002060"/>
                </a:solidFill>
                <a:latin typeface="Montaser Arabic extraLight Bold"/>
              </a:rPr>
              <a:t>conteúdo</a:t>
            </a:r>
            <a:r>
              <a:rPr lang="en-US" sz="2000" spc="-68" dirty="0">
                <a:solidFill>
                  <a:srgbClr val="002060"/>
                </a:solidFill>
                <a:latin typeface="Montaser Arabic extraLight Bold"/>
              </a:rPr>
              <a:t> para a Base de Conhecimento, com </a:t>
            </a:r>
            <a:r>
              <a:rPr lang="en-US" sz="2000" spc="-68" dirty="0" err="1">
                <a:solidFill>
                  <a:srgbClr val="002060"/>
                </a:solidFill>
                <a:latin typeface="Montaser Arabic extraLight Bold"/>
              </a:rPr>
              <a:t>lançamento</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divulgado</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nos</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meios</a:t>
            </a:r>
            <a:r>
              <a:rPr lang="en-US" sz="2000" spc="-68" dirty="0">
                <a:solidFill>
                  <a:srgbClr val="002060"/>
                </a:solidFill>
                <a:latin typeface="Montaser Arabic extraLight Bold"/>
              </a:rPr>
              <a:t> de </a:t>
            </a:r>
            <a:r>
              <a:rPr lang="en-US" sz="2000" spc="-68" dirty="0" err="1">
                <a:solidFill>
                  <a:srgbClr val="002060"/>
                </a:solidFill>
                <a:latin typeface="Montaser Arabic extraLight Bold"/>
              </a:rPr>
              <a:t>comunicação</a:t>
            </a:r>
            <a:r>
              <a:rPr lang="en-US" sz="2000" spc="-68" dirty="0">
                <a:solidFill>
                  <a:srgbClr val="002060"/>
                </a:solidFill>
                <a:latin typeface="Montaser Arabic extraLight Bold"/>
              </a:rPr>
              <a:t> da SEPLAG.</a:t>
            </a:r>
          </a:p>
        </p:txBody>
      </p:sp>
      <p:sp>
        <p:nvSpPr>
          <p:cNvPr id="25" name="TextBox 21">
            <a:extLst>
              <a:ext uri="{FF2B5EF4-FFF2-40B4-BE49-F238E27FC236}">
                <a16:creationId xmlns:a16="http://schemas.microsoft.com/office/drawing/2014/main" id="{BFA041D8-D54C-41C8-AAB2-FBF6DAE96B83}"/>
              </a:ext>
            </a:extLst>
          </p:cNvPr>
          <p:cNvSpPr txBox="1"/>
          <p:nvPr/>
        </p:nvSpPr>
        <p:spPr>
          <a:xfrm>
            <a:off x="3176607" y="3233225"/>
            <a:ext cx="7583897" cy="1231106"/>
          </a:xfrm>
          <a:prstGeom prst="rect">
            <a:avLst/>
          </a:prstGeom>
        </p:spPr>
        <p:txBody>
          <a:bodyPr wrap="square" lIns="0" tIns="0" rIns="0" bIns="0" rtlCol="0" anchor="t">
            <a:spAutoFit/>
          </a:bodyPr>
          <a:lstStyle/>
          <a:p>
            <a:pPr algn="just" defTabSz="609630">
              <a:spcBef>
                <a:spcPct val="0"/>
              </a:spcBef>
            </a:pPr>
            <a:r>
              <a:rPr lang="en-US" sz="2000" b="1" spc="-68" dirty="0" err="1">
                <a:solidFill>
                  <a:srgbClr val="002060"/>
                </a:solidFill>
                <a:latin typeface="Montaser Arabic extraLight Bold"/>
              </a:rPr>
              <a:t>Comunicação</a:t>
            </a:r>
            <a:r>
              <a:rPr lang="en-US" sz="2000" b="1" spc="-68" dirty="0">
                <a:solidFill>
                  <a:srgbClr val="002060"/>
                </a:solidFill>
                <a:latin typeface="Montaser Arabic extraLight Bold"/>
              </a:rPr>
              <a:t> por e-mails e </a:t>
            </a:r>
            <a:r>
              <a:rPr lang="en-US" sz="2000" b="1" spc="-68" dirty="0" err="1">
                <a:solidFill>
                  <a:srgbClr val="002060"/>
                </a:solidFill>
                <a:latin typeface="Montaser Arabic extraLight Bold"/>
              </a:rPr>
              <a:t>mensagens</a:t>
            </a:r>
            <a:r>
              <a:rPr lang="en-US" sz="2000" b="1" spc="-68" dirty="0">
                <a:solidFill>
                  <a:srgbClr val="002060"/>
                </a:solidFill>
                <a:latin typeface="Montaser Arabic extraLight Bold"/>
              </a:rPr>
              <a:t> </a:t>
            </a:r>
            <a:r>
              <a:rPr lang="en-US" sz="2000" b="1" spc="-68" dirty="0" err="1">
                <a:solidFill>
                  <a:srgbClr val="002060"/>
                </a:solidFill>
                <a:latin typeface="Montaser Arabic extraLight Bold"/>
              </a:rPr>
              <a:t>instantâneas</a:t>
            </a:r>
            <a:endParaRPr lang="en-US" sz="2000" b="1" spc="-68" dirty="0">
              <a:solidFill>
                <a:srgbClr val="002060"/>
              </a:solidFill>
              <a:latin typeface="Montaser Arabic extraLight Bold"/>
            </a:endParaRPr>
          </a:p>
          <a:p>
            <a:pPr algn="just" defTabSz="609630">
              <a:spcBef>
                <a:spcPct val="0"/>
              </a:spcBef>
            </a:pPr>
            <a:r>
              <a:rPr lang="en-US" sz="2000" spc="-68" dirty="0" err="1">
                <a:solidFill>
                  <a:srgbClr val="002060"/>
                </a:solidFill>
                <a:latin typeface="Montaser Arabic extraLight Bold"/>
              </a:rPr>
              <a:t>Apenas</a:t>
            </a:r>
            <a:r>
              <a:rPr lang="en-US" sz="2000" spc="-68" dirty="0">
                <a:solidFill>
                  <a:srgbClr val="002060"/>
                </a:solidFill>
                <a:latin typeface="Montaser Arabic extraLight Bold"/>
              </a:rPr>
              <a:t> o </a:t>
            </a:r>
            <a:r>
              <a:rPr lang="en-US" sz="2000" spc="-68" dirty="0" err="1">
                <a:solidFill>
                  <a:srgbClr val="002060"/>
                </a:solidFill>
                <a:latin typeface="Montaser Arabic extraLight Bold"/>
              </a:rPr>
              <a:t>título</a:t>
            </a:r>
            <a:r>
              <a:rPr lang="en-US" sz="2000" spc="-68" dirty="0">
                <a:solidFill>
                  <a:srgbClr val="002060"/>
                </a:solidFill>
                <a:latin typeface="Montaser Arabic extraLight Bold"/>
              </a:rPr>
              <a:t> e um </a:t>
            </a:r>
            <a:r>
              <a:rPr lang="en-US" sz="2000" spc="-68" dirty="0" err="1">
                <a:solidFill>
                  <a:srgbClr val="002060"/>
                </a:solidFill>
                <a:latin typeface="Montaser Arabic extraLight Bold"/>
              </a:rPr>
              <a:t>resumo</a:t>
            </a:r>
            <a:r>
              <a:rPr lang="en-US" sz="2000" spc="-68" dirty="0">
                <a:solidFill>
                  <a:srgbClr val="002060"/>
                </a:solidFill>
                <a:latin typeface="Montaser Arabic extraLight Bold"/>
              </a:rPr>
              <a:t> do Informe </a:t>
            </a:r>
            <a:r>
              <a:rPr lang="en-US" sz="2000" spc="-68" dirty="0" err="1">
                <a:solidFill>
                  <a:srgbClr val="002060"/>
                </a:solidFill>
                <a:latin typeface="Montaser Arabic extraLight Bold"/>
              </a:rPr>
              <a:t>constarão</a:t>
            </a:r>
            <a:r>
              <a:rPr lang="en-US" sz="2000" spc="-68" dirty="0">
                <a:solidFill>
                  <a:srgbClr val="002060"/>
                </a:solidFill>
                <a:latin typeface="Montaser Arabic extraLight Bold"/>
              </a:rPr>
              <a:t> de e-mails e </a:t>
            </a:r>
            <a:r>
              <a:rPr lang="en-US" sz="2000" spc="-68" dirty="0" err="1">
                <a:solidFill>
                  <a:srgbClr val="002060"/>
                </a:solidFill>
                <a:latin typeface="Montaser Arabic extraLight Bold"/>
              </a:rPr>
              <a:t>mensagens</a:t>
            </a:r>
            <a:r>
              <a:rPr lang="en-US" sz="2000" spc="-68" dirty="0">
                <a:solidFill>
                  <a:srgbClr val="002060"/>
                </a:solidFill>
                <a:latin typeface="Montaser Arabic extraLight Bold"/>
              </a:rPr>
              <a:t> de WhatsApp/Telegram. O </a:t>
            </a:r>
            <a:r>
              <a:rPr lang="en-US" sz="2000" spc="-68" dirty="0" err="1">
                <a:solidFill>
                  <a:srgbClr val="002060"/>
                </a:solidFill>
                <a:latin typeface="Montaser Arabic extraLight Bold"/>
              </a:rPr>
              <a:t>detalhamento</a:t>
            </a:r>
            <a:r>
              <a:rPr lang="en-US" sz="2000" spc="-68" dirty="0">
                <a:solidFill>
                  <a:srgbClr val="002060"/>
                </a:solidFill>
                <a:latin typeface="Montaser Arabic extraLight Bold"/>
              </a:rPr>
              <a:t> da </a:t>
            </a:r>
            <a:r>
              <a:rPr lang="en-US" sz="2000" spc="-68" dirty="0" err="1">
                <a:solidFill>
                  <a:srgbClr val="002060"/>
                </a:solidFill>
                <a:latin typeface="Montaser Arabic extraLight Bold"/>
              </a:rPr>
              <a:t>informação</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deverá</a:t>
            </a:r>
            <a:r>
              <a:rPr lang="en-US" sz="2000" spc="-68" dirty="0">
                <a:solidFill>
                  <a:srgbClr val="002060"/>
                </a:solidFill>
                <a:latin typeface="Montaser Arabic extraLight Bold"/>
              </a:rPr>
              <a:t> ser </a:t>
            </a:r>
            <a:r>
              <a:rPr lang="en-US" sz="2000" spc="-68" dirty="0" err="1">
                <a:solidFill>
                  <a:srgbClr val="002060"/>
                </a:solidFill>
                <a:latin typeface="Montaser Arabic extraLight Bold"/>
              </a:rPr>
              <a:t>acessado</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diretamente</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nos</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Informes</a:t>
            </a:r>
            <a:r>
              <a:rPr lang="en-US" sz="2000" spc="-68" dirty="0">
                <a:solidFill>
                  <a:srgbClr val="002060"/>
                </a:solidFill>
                <a:latin typeface="Montaser Arabic extraLight Bold"/>
              </a:rPr>
              <a:t> do Portal, por </a:t>
            </a:r>
            <a:r>
              <a:rPr lang="en-US" sz="2000" spc="-68" dirty="0" err="1">
                <a:solidFill>
                  <a:srgbClr val="002060"/>
                </a:solidFill>
                <a:latin typeface="Montaser Arabic extraLight Bold"/>
              </a:rPr>
              <a:t>meio</a:t>
            </a:r>
            <a:r>
              <a:rPr lang="en-US" sz="2000" spc="-68" dirty="0">
                <a:solidFill>
                  <a:srgbClr val="002060"/>
                </a:solidFill>
                <a:latin typeface="Montaser Arabic extraLight Bold"/>
              </a:rPr>
              <a:t> de um link </a:t>
            </a:r>
            <a:r>
              <a:rPr lang="en-US" sz="2000" spc="-68" dirty="0" err="1">
                <a:solidFill>
                  <a:srgbClr val="002060"/>
                </a:solidFill>
                <a:latin typeface="Montaser Arabic extraLight Bold"/>
              </a:rPr>
              <a:t>na</a:t>
            </a:r>
            <a:r>
              <a:rPr lang="en-US" sz="2000" spc="-68" dirty="0">
                <a:solidFill>
                  <a:srgbClr val="002060"/>
                </a:solidFill>
                <a:latin typeface="Montaser Arabic extraLight Bold"/>
              </a:rPr>
              <a:t> </a:t>
            </a:r>
            <a:r>
              <a:rPr lang="en-US" sz="2000" spc="-68" dirty="0" err="1">
                <a:solidFill>
                  <a:srgbClr val="002060"/>
                </a:solidFill>
                <a:latin typeface="Montaser Arabic extraLight Bold"/>
              </a:rPr>
              <a:t>mensagem</a:t>
            </a:r>
            <a:r>
              <a:rPr lang="en-US" sz="2000" spc="-68" dirty="0">
                <a:solidFill>
                  <a:srgbClr val="002060"/>
                </a:solidFill>
                <a:latin typeface="Montaser Arabic extraLight Bold"/>
              </a:rPr>
              <a:t>.</a:t>
            </a:r>
          </a:p>
        </p:txBody>
      </p:sp>
      <p:sp>
        <p:nvSpPr>
          <p:cNvPr id="30" name="AutoShape 2">
            <a:extLst>
              <a:ext uri="{FF2B5EF4-FFF2-40B4-BE49-F238E27FC236}">
                <a16:creationId xmlns:a16="http://schemas.microsoft.com/office/drawing/2014/main" id="{85DAD560-D6B8-4808-90B9-F19389D222F7}"/>
              </a:ext>
            </a:extLst>
          </p:cNvPr>
          <p:cNvSpPr/>
          <p:nvPr/>
        </p:nvSpPr>
        <p:spPr>
          <a:xfrm>
            <a:off x="-20607" y="-4886"/>
            <a:ext cx="12212607" cy="1151726"/>
          </a:xfrm>
          <a:prstGeom prst="rect">
            <a:avLst/>
          </a:prstGeom>
          <a:solidFill>
            <a:srgbClr val="192337"/>
          </a:solidFill>
        </p:spPr>
      </p:sp>
      <p:sp>
        <p:nvSpPr>
          <p:cNvPr id="31" name="AutoShape 3">
            <a:extLst>
              <a:ext uri="{FF2B5EF4-FFF2-40B4-BE49-F238E27FC236}">
                <a16:creationId xmlns:a16="http://schemas.microsoft.com/office/drawing/2014/main" id="{542C1B2E-91E2-4921-B532-C5E318FE7289}"/>
              </a:ext>
            </a:extLst>
          </p:cNvPr>
          <p:cNvSpPr/>
          <p:nvPr/>
        </p:nvSpPr>
        <p:spPr>
          <a:xfrm flipV="1">
            <a:off x="1522032" y="705424"/>
            <a:ext cx="10649361" cy="70074"/>
          </a:xfrm>
          <a:prstGeom prst="rect">
            <a:avLst/>
          </a:prstGeom>
          <a:solidFill>
            <a:srgbClr val="00B050"/>
          </a:solidFill>
        </p:spPr>
      </p:sp>
      <p:sp>
        <p:nvSpPr>
          <p:cNvPr id="32" name="TextBox 21">
            <a:extLst>
              <a:ext uri="{FF2B5EF4-FFF2-40B4-BE49-F238E27FC236}">
                <a16:creationId xmlns:a16="http://schemas.microsoft.com/office/drawing/2014/main" id="{67907E72-A6A4-4460-B613-3658D2E395AE}"/>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ESTRATÉGIA DE IMPLANTAÇÃO E ENGAJAMENTO</a:t>
            </a:r>
          </a:p>
        </p:txBody>
      </p:sp>
      <p:grpSp>
        <p:nvGrpSpPr>
          <p:cNvPr id="33" name="Group 17">
            <a:extLst>
              <a:ext uri="{FF2B5EF4-FFF2-40B4-BE49-F238E27FC236}">
                <a16:creationId xmlns:a16="http://schemas.microsoft.com/office/drawing/2014/main" id="{4C969C1E-F7B6-4A84-A1D9-5F3BD4267DB2}"/>
              </a:ext>
            </a:extLst>
          </p:cNvPr>
          <p:cNvGrpSpPr>
            <a:grpSpLocks noChangeAspect="1"/>
          </p:cNvGrpSpPr>
          <p:nvPr/>
        </p:nvGrpSpPr>
        <p:grpSpPr>
          <a:xfrm>
            <a:off x="138425" y="58516"/>
            <a:ext cx="1018250" cy="1018250"/>
            <a:chOff x="0" y="0"/>
            <a:chExt cx="6355080" cy="6355080"/>
          </a:xfrm>
          <a:solidFill>
            <a:srgbClr val="00B050"/>
          </a:solidFill>
        </p:grpSpPr>
        <p:sp>
          <p:nvSpPr>
            <p:cNvPr id="34" name="Freeform 18">
              <a:extLst>
                <a:ext uri="{FF2B5EF4-FFF2-40B4-BE49-F238E27FC236}">
                  <a16:creationId xmlns:a16="http://schemas.microsoft.com/office/drawing/2014/main" id="{B2EF93B0-6613-47CD-B24D-E17243525A8A}"/>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sp>
        <p:nvSpPr>
          <p:cNvPr id="35" name="CaixaDeTexto 34">
            <a:extLst>
              <a:ext uri="{FF2B5EF4-FFF2-40B4-BE49-F238E27FC236}">
                <a16:creationId xmlns:a16="http://schemas.microsoft.com/office/drawing/2014/main" id="{E66D6FAF-368A-4738-AC4D-49C494C45417}"/>
              </a:ext>
            </a:extLst>
          </p:cNvPr>
          <p:cNvSpPr txBox="1"/>
          <p:nvPr/>
        </p:nvSpPr>
        <p:spPr>
          <a:xfrm>
            <a:off x="182849" y="34153"/>
            <a:ext cx="832928" cy="1107996"/>
          </a:xfrm>
          <a:prstGeom prst="rect">
            <a:avLst/>
          </a:prstGeom>
          <a:noFill/>
        </p:spPr>
        <p:txBody>
          <a:bodyPr wrap="square" rtlCol="0">
            <a:spAutoFit/>
          </a:bodyPr>
          <a:lstStyle/>
          <a:p>
            <a:r>
              <a:rPr lang="pt-BR" sz="6600" b="1" dirty="0">
                <a:solidFill>
                  <a:srgbClr val="00B050"/>
                </a:solidFill>
                <a:sym typeface="Wingdings" panose="05000000000000000000" pitchFamily="2" charset="2"/>
              </a:rPr>
              <a:t></a:t>
            </a:r>
            <a:endParaRPr lang="pt-BR" sz="6600" b="1" dirty="0">
              <a:solidFill>
                <a:srgbClr val="00B050"/>
              </a:solidFill>
            </a:endParaRPr>
          </a:p>
        </p:txBody>
      </p:sp>
      <p:pic>
        <p:nvPicPr>
          <p:cNvPr id="3" name="Gráfico 2" descr="Email">
            <a:extLst>
              <a:ext uri="{FF2B5EF4-FFF2-40B4-BE49-F238E27FC236}">
                <a16:creationId xmlns:a16="http://schemas.microsoft.com/office/drawing/2014/main" id="{49E95A79-15DD-4C52-A812-ADDDDB8B70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1748" y="3310963"/>
            <a:ext cx="1016703" cy="914400"/>
          </a:xfrm>
          <a:prstGeom prst="rect">
            <a:avLst/>
          </a:prstGeom>
        </p:spPr>
      </p:pic>
      <p:pic>
        <p:nvPicPr>
          <p:cNvPr id="9" name="Gráfico 8" descr="Internet">
            <a:extLst>
              <a:ext uri="{FF2B5EF4-FFF2-40B4-BE49-F238E27FC236}">
                <a16:creationId xmlns:a16="http://schemas.microsoft.com/office/drawing/2014/main" id="{D57B292A-7B7F-4CD9-9ADC-4BC29132EE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04204" y="5347378"/>
            <a:ext cx="1178804" cy="1178804"/>
          </a:xfrm>
          <a:prstGeom prst="rect">
            <a:avLst/>
          </a:prstGeom>
        </p:spPr>
      </p:pic>
      <p:pic>
        <p:nvPicPr>
          <p:cNvPr id="13" name="Gráfico 12" descr="Marketing">
            <a:extLst>
              <a:ext uri="{FF2B5EF4-FFF2-40B4-BE49-F238E27FC236}">
                <a16:creationId xmlns:a16="http://schemas.microsoft.com/office/drawing/2014/main" id="{0D718107-F78E-47E6-92F0-19EFF53FE9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423" y="1585461"/>
            <a:ext cx="914400" cy="914400"/>
          </a:xfrm>
          <a:prstGeom prst="rect">
            <a:avLst/>
          </a:prstGeom>
        </p:spPr>
      </p:pic>
    </p:spTree>
    <p:extLst>
      <p:ext uri="{BB962C8B-B14F-4D97-AF65-F5344CB8AC3E}">
        <p14:creationId xmlns:p14="http://schemas.microsoft.com/office/powerpoint/2010/main" val="30112948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 grpId="0" animBg="1"/>
      <p:bldP spid="11"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hlinkClick r:id="rId2"/>
            <a:extLst>
              <a:ext uri="{FF2B5EF4-FFF2-40B4-BE49-F238E27FC236}">
                <a16:creationId xmlns:a16="http://schemas.microsoft.com/office/drawing/2014/main" id="{C9C0D46E-BCDB-4420-BD3F-C95415FA868B}"/>
              </a:ext>
            </a:extLst>
          </p:cNvPr>
          <p:cNvPicPr>
            <a:picLocks noChangeAspect="1"/>
          </p:cNvPicPr>
          <p:nvPr/>
        </p:nvPicPr>
        <p:blipFill>
          <a:blip r:embed="rId3"/>
          <a:stretch>
            <a:fillRect/>
          </a:stretch>
        </p:blipFill>
        <p:spPr>
          <a:xfrm>
            <a:off x="429658" y="903821"/>
            <a:ext cx="11332684" cy="50503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086056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grpSp>
        <p:nvGrpSpPr>
          <p:cNvPr id="64" name="Google Shape;64;p14"/>
          <p:cNvGrpSpPr/>
          <p:nvPr/>
        </p:nvGrpSpPr>
        <p:grpSpPr>
          <a:xfrm>
            <a:off x="0" y="4290060"/>
            <a:ext cx="12192000" cy="2567940"/>
            <a:chOff x="0" y="4290060"/>
            <a:chExt cx="12192000" cy="2567940"/>
          </a:xfrm>
        </p:grpSpPr>
        <p:sp>
          <p:nvSpPr>
            <p:cNvPr id="65" name="Google Shape;65;p14"/>
            <p:cNvSpPr/>
            <p:nvPr/>
          </p:nvSpPr>
          <p:spPr>
            <a:xfrm>
              <a:off x="0" y="4290060"/>
              <a:ext cx="12192000" cy="2567940"/>
            </a:xfrm>
            <a:prstGeom prst="rect">
              <a:avLst/>
            </a:prstGeom>
            <a:solidFill>
              <a:srgbClr val="1E649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BEA041"/>
                </a:solidFill>
                <a:effectLst/>
                <a:uLnTx/>
                <a:uFillTx/>
                <a:latin typeface="Arial"/>
                <a:ea typeface="Arial"/>
                <a:cs typeface="Arial"/>
                <a:sym typeface="Arial"/>
              </a:endParaRPr>
            </a:p>
          </p:txBody>
        </p:sp>
        <p:cxnSp>
          <p:nvCxnSpPr>
            <p:cNvPr id="66" name="Google Shape;66;p14"/>
            <p:cNvCxnSpPr/>
            <p:nvPr/>
          </p:nvCxnSpPr>
          <p:spPr>
            <a:xfrm>
              <a:off x="0" y="4290060"/>
              <a:ext cx="12192000" cy="0"/>
            </a:xfrm>
            <a:prstGeom prst="straightConnector1">
              <a:avLst/>
            </a:prstGeom>
            <a:noFill/>
            <a:ln w="28575" cap="flat" cmpd="sng">
              <a:solidFill>
                <a:srgbClr val="BEA041"/>
              </a:solidFill>
              <a:prstDash val="solid"/>
              <a:round/>
              <a:headEnd type="none" w="sm" len="sm"/>
              <a:tailEnd type="none" w="sm" len="sm"/>
            </a:ln>
          </p:spPr>
        </p:cxnSp>
      </p:grpSp>
      <p:sp>
        <p:nvSpPr>
          <p:cNvPr id="67" name="Google Shape;67;p14"/>
          <p:cNvSpPr txBox="1"/>
          <p:nvPr/>
        </p:nvSpPr>
        <p:spPr>
          <a:xfrm>
            <a:off x="0" y="5079125"/>
            <a:ext cx="12192000" cy="784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3000" b="1" kern="0" dirty="0">
                <a:solidFill>
                  <a:srgbClr val="FFFFFF"/>
                </a:solidFill>
                <a:latin typeface="Arial"/>
                <a:cs typeface="Arial"/>
                <a:sym typeface="Arial"/>
              </a:rPr>
              <a:t>PLANO DE CONTRATAÇÕES ANUAL – PCA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500" b="1" i="0" u="none" strike="noStrike" kern="0" cap="none" spc="0" normalizeH="0" baseline="0" noProof="0" dirty="0">
                <a:ln>
                  <a:noFill/>
                </a:ln>
                <a:solidFill>
                  <a:srgbClr val="BEA041"/>
                </a:solidFill>
                <a:effectLst/>
                <a:uLnTx/>
                <a:uFillTx/>
                <a:latin typeface="Arial"/>
                <a:ea typeface="Arial"/>
                <a:cs typeface="Arial"/>
                <a:sym typeface="Arial"/>
              </a:rPr>
              <a:t>02 JUNHO 20</a:t>
            </a:r>
            <a:r>
              <a:rPr kumimoji="0" lang="pt-BR" sz="1500" b="1" i="0" u="none" strike="noStrike" kern="0" cap="none" spc="0" normalizeH="0" baseline="0" noProof="0" dirty="0">
                <a:ln>
                  <a:noFill/>
                </a:ln>
                <a:solidFill>
                  <a:srgbClr val="BEA041"/>
                </a:solidFill>
                <a:effectLst/>
                <a:uLnTx/>
                <a:uFillTx/>
                <a:latin typeface="Arial"/>
                <a:cs typeface="Arial"/>
                <a:sym typeface="Arial"/>
              </a:rPr>
              <a:t>22</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Imagem 2">
            <a:extLst>
              <a:ext uri="{FF2B5EF4-FFF2-40B4-BE49-F238E27FC236}">
                <a16:creationId xmlns:a16="http://schemas.microsoft.com/office/drawing/2014/main" id="{3D27EE9C-1916-4A0C-8286-B7D8CA2FFC40}"/>
              </a:ext>
            </a:extLst>
          </p:cNvPr>
          <p:cNvPicPr>
            <a:picLocks noChangeAspect="1"/>
          </p:cNvPicPr>
          <p:nvPr/>
        </p:nvPicPr>
        <p:blipFill>
          <a:blip r:embed="rId3"/>
          <a:stretch>
            <a:fillRect/>
          </a:stretch>
        </p:blipFill>
        <p:spPr>
          <a:xfrm>
            <a:off x="3372949" y="0"/>
            <a:ext cx="5446102" cy="4280060"/>
          </a:xfrm>
          <a:prstGeom prst="rect">
            <a:avLst/>
          </a:prstGeom>
        </p:spPr>
      </p:pic>
    </p:spTree>
    <p:extLst>
      <p:ext uri="{BB962C8B-B14F-4D97-AF65-F5344CB8AC3E}">
        <p14:creationId xmlns:p14="http://schemas.microsoft.com/office/powerpoint/2010/main" val="26931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A IMPORTÂNCIA DA PREVISÃO DA DEMANDA</a:t>
            </a:r>
          </a:p>
        </p:txBody>
      </p:sp>
      <p:sp>
        <p:nvSpPr>
          <p:cNvPr id="11" name="CaixaDeTexto 10">
            <a:extLst>
              <a:ext uri="{FF2B5EF4-FFF2-40B4-BE49-F238E27FC236}">
                <a16:creationId xmlns:a16="http://schemas.microsoft.com/office/drawing/2014/main" id="{801AF297-310D-4273-81B0-E8B94BED9442}"/>
              </a:ext>
            </a:extLst>
          </p:cNvPr>
          <p:cNvSpPr txBox="1"/>
          <p:nvPr/>
        </p:nvSpPr>
        <p:spPr>
          <a:xfrm>
            <a:off x="2189339" y="1556792"/>
            <a:ext cx="8371157" cy="3970318"/>
          </a:xfrm>
          <a:prstGeom prst="rect">
            <a:avLst/>
          </a:prstGeom>
          <a:noFill/>
        </p:spPr>
        <p:txBody>
          <a:bodyPr wrap="square" rtlCol="0">
            <a:spAutoFit/>
          </a:bodyPr>
          <a:lstStyle/>
          <a:p>
            <a:pPr marL="571500" indent="-571500">
              <a:buFont typeface="Arial" panose="020B0604020202020204" pitchFamily="34" charset="0"/>
              <a:buChar char="•"/>
            </a:pPr>
            <a:r>
              <a:rPr lang="pt-BR" sz="2800" b="1" dirty="0">
                <a:solidFill>
                  <a:srgbClr val="4F81BD">
                    <a:lumMod val="50000"/>
                  </a:srgbClr>
                </a:solidFill>
                <a:latin typeface="Calibri"/>
              </a:rPr>
              <a:t>Garantir  a </a:t>
            </a:r>
            <a:r>
              <a:rPr lang="pt-BR" sz="2800" b="1" dirty="0">
                <a:solidFill>
                  <a:srgbClr val="00B050"/>
                </a:solidFill>
                <a:latin typeface="Calibri"/>
              </a:rPr>
              <a:t>continuidade do atendimento à sociedade</a:t>
            </a:r>
            <a:r>
              <a:rPr lang="pt-BR" sz="2800" b="1" dirty="0">
                <a:solidFill>
                  <a:srgbClr val="4F81BD">
                    <a:lumMod val="50000"/>
                  </a:srgbClr>
                </a:solidFill>
                <a:latin typeface="Calibri"/>
              </a:rPr>
              <a:t> (medicamentos, insumos hospitalares, material escolar e didático, armamento, munição, insumos agrícolas etc.)</a:t>
            </a:r>
          </a:p>
          <a:p>
            <a:endParaRPr lang="pt-BR" sz="2800" b="1" dirty="0">
              <a:solidFill>
                <a:srgbClr val="4F81BD">
                  <a:lumMod val="50000"/>
                </a:srgbClr>
              </a:solidFill>
              <a:latin typeface="Calibri"/>
            </a:endParaRPr>
          </a:p>
          <a:p>
            <a:pPr marL="571500" indent="-571500">
              <a:buFont typeface="Arial" panose="020B0604020202020204" pitchFamily="34" charset="0"/>
              <a:buChar char="•"/>
            </a:pPr>
            <a:r>
              <a:rPr lang="pt-BR" sz="2800" b="1" dirty="0">
                <a:solidFill>
                  <a:srgbClr val="4F81BD">
                    <a:lumMod val="50000"/>
                  </a:srgbClr>
                </a:solidFill>
                <a:latin typeface="Calibri"/>
              </a:rPr>
              <a:t>Manter as </a:t>
            </a:r>
            <a:r>
              <a:rPr lang="pt-BR" sz="2800" b="1" dirty="0">
                <a:solidFill>
                  <a:srgbClr val="00B050"/>
                </a:solidFill>
                <a:latin typeface="Calibri"/>
              </a:rPr>
              <a:t>condições para o exercício das atividades dos servidores </a:t>
            </a:r>
            <a:r>
              <a:rPr lang="pt-BR" sz="2800" b="1" dirty="0">
                <a:solidFill>
                  <a:srgbClr val="4F81BD">
                    <a:lumMod val="50000"/>
                  </a:srgbClr>
                </a:solidFill>
                <a:latin typeface="Calibri"/>
              </a:rPr>
              <a:t>(uniformes, ferramentas, equipamentos de proteção individual como capacetes, coletes, botas, luvas)</a:t>
            </a:r>
            <a:endParaRPr lang="pt-BR" sz="2000" b="1"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E300A1FA-1643-44EF-BA18-D49E73A06C69}"/>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30A5453F-8A3C-43F1-A7CF-CAC1501CB47A}"/>
              </a:ext>
            </a:extLst>
          </p:cNvPr>
          <p:cNvSpPr/>
          <p:nvPr/>
        </p:nvSpPr>
        <p:spPr>
          <a:xfrm flipV="1">
            <a:off x="1522032" y="705424"/>
            <a:ext cx="10649361" cy="70074"/>
          </a:xfrm>
          <a:prstGeom prst="rect">
            <a:avLst/>
          </a:prstGeom>
          <a:solidFill>
            <a:srgbClr val="00B050"/>
          </a:solidFill>
        </p:spPr>
      </p:sp>
      <p:sp>
        <p:nvSpPr>
          <p:cNvPr id="13" name="TextBox 21">
            <a:extLst>
              <a:ext uri="{FF2B5EF4-FFF2-40B4-BE49-F238E27FC236}">
                <a16:creationId xmlns:a16="http://schemas.microsoft.com/office/drawing/2014/main" id="{A4F2FF11-C225-4777-910F-768A29888F5D}"/>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A IMPORTÂNCIA DA PREVISÃO DA DEMANDA</a:t>
            </a:r>
          </a:p>
        </p:txBody>
      </p:sp>
      <p:grpSp>
        <p:nvGrpSpPr>
          <p:cNvPr id="14" name="Group 17">
            <a:extLst>
              <a:ext uri="{FF2B5EF4-FFF2-40B4-BE49-F238E27FC236}">
                <a16:creationId xmlns:a16="http://schemas.microsoft.com/office/drawing/2014/main" id="{2FCC8141-2474-46EC-9573-4C26135D354F}"/>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E8C75BB2-54F1-4F05-91B4-215FBCAAA3B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8" name="Gráfico 7" descr="Gráfico de barras com tendência ascendente">
            <a:extLst>
              <a:ext uri="{FF2B5EF4-FFF2-40B4-BE49-F238E27FC236}">
                <a16:creationId xmlns:a16="http://schemas.microsoft.com/office/drawing/2014/main" id="{0A7D22ED-0038-4838-9E7B-32A8FFA165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715" y="110441"/>
            <a:ext cx="914400" cy="914400"/>
          </a:xfrm>
          <a:prstGeom prst="rect">
            <a:avLst/>
          </a:prstGeom>
        </p:spPr>
      </p:pic>
    </p:spTree>
    <p:extLst>
      <p:ext uri="{BB962C8B-B14F-4D97-AF65-F5344CB8AC3E}">
        <p14:creationId xmlns:p14="http://schemas.microsoft.com/office/powerpoint/2010/main" val="413856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A IMPORTÂNCIA DA PREVISÃO Da DEMANDA</a:t>
            </a:r>
          </a:p>
        </p:txBody>
      </p:sp>
      <p:sp>
        <p:nvSpPr>
          <p:cNvPr id="11" name="CaixaDeTexto 10">
            <a:extLst>
              <a:ext uri="{FF2B5EF4-FFF2-40B4-BE49-F238E27FC236}">
                <a16:creationId xmlns:a16="http://schemas.microsoft.com/office/drawing/2014/main" id="{801AF297-310D-4273-81B0-E8B94BED9442}"/>
              </a:ext>
            </a:extLst>
          </p:cNvPr>
          <p:cNvSpPr txBox="1"/>
          <p:nvPr/>
        </p:nvSpPr>
        <p:spPr>
          <a:xfrm>
            <a:off x="2189339" y="1762679"/>
            <a:ext cx="8371157" cy="3539430"/>
          </a:xfrm>
          <a:prstGeom prst="rect">
            <a:avLst/>
          </a:prstGeom>
          <a:noFill/>
        </p:spPr>
        <p:txBody>
          <a:bodyPr wrap="square" rtlCol="0">
            <a:spAutoFit/>
          </a:bodyPr>
          <a:lstStyle/>
          <a:p>
            <a:pPr marL="571500" indent="-571500">
              <a:buFont typeface="Arial" panose="020B0604020202020204" pitchFamily="34" charset="0"/>
              <a:buChar char="•"/>
            </a:pPr>
            <a:r>
              <a:rPr lang="pt-BR" sz="2800" b="1" dirty="0">
                <a:solidFill>
                  <a:srgbClr val="4F81BD">
                    <a:lumMod val="50000"/>
                  </a:srgbClr>
                </a:solidFill>
                <a:latin typeface="Calibri"/>
              </a:rPr>
              <a:t>Atender a demanda de prestação de </a:t>
            </a:r>
            <a:r>
              <a:rPr lang="pt-BR" sz="2800" b="1" dirty="0">
                <a:solidFill>
                  <a:srgbClr val="00B050"/>
                </a:solidFill>
                <a:latin typeface="Calibri"/>
              </a:rPr>
              <a:t>serviços aos cidadãos </a:t>
            </a:r>
            <a:r>
              <a:rPr lang="pt-BR" sz="2800" b="1" dirty="0">
                <a:solidFill>
                  <a:srgbClr val="4F81BD">
                    <a:lumMod val="50000"/>
                  </a:srgbClr>
                </a:solidFill>
                <a:latin typeface="Calibri"/>
              </a:rPr>
              <a:t>(atendimento ao público, perícias, preparo de refeições) e de </a:t>
            </a:r>
            <a:r>
              <a:rPr lang="pt-BR" sz="2800" b="1" dirty="0">
                <a:solidFill>
                  <a:srgbClr val="00B050"/>
                </a:solidFill>
                <a:latin typeface="Calibri"/>
              </a:rPr>
              <a:t>serviços à área administrativa</a:t>
            </a:r>
            <a:r>
              <a:rPr lang="pt-BR" sz="2800" b="1" dirty="0">
                <a:solidFill>
                  <a:srgbClr val="4F81BD">
                    <a:lumMod val="50000"/>
                  </a:srgbClr>
                </a:solidFill>
                <a:latin typeface="Calibri"/>
              </a:rPr>
              <a:t> (limpeza, vigilância, concessionárias, impressão outsourcing)</a:t>
            </a:r>
          </a:p>
          <a:p>
            <a:endParaRPr lang="pt-BR" sz="2800" b="1" dirty="0">
              <a:solidFill>
                <a:srgbClr val="4F81BD">
                  <a:lumMod val="50000"/>
                </a:srgbClr>
              </a:solidFill>
              <a:latin typeface="Calibri"/>
            </a:endParaRPr>
          </a:p>
          <a:p>
            <a:pPr marL="571500" indent="-571500">
              <a:buFont typeface="Arial" panose="020B0604020202020204" pitchFamily="34" charset="0"/>
              <a:buChar char="•"/>
            </a:pPr>
            <a:r>
              <a:rPr lang="pt-BR" sz="2800" b="1" dirty="0">
                <a:solidFill>
                  <a:srgbClr val="4F81BD">
                    <a:lumMod val="50000"/>
                  </a:srgbClr>
                </a:solidFill>
                <a:latin typeface="Calibri"/>
              </a:rPr>
              <a:t>Possibilitar a </a:t>
            </a:r>
            <a:r>
              <a:rPr lang="pt-BR" sz="2800" b="1" dirty="0">
                <a:solidFill>
                  <a:srgbClr val="00B050"/>
                </a:solidFill>
                <a:latin typeface="Calibri"/>
              </a:rPr>
              <a:t>expansão da ação governamental</a:t>
            </a:r>
            <a:r>
              <a:rPr lang="pt-BR" sz="2800" b="1" dirty="0">
                <a:solidFill>
                  <a:srgbClr val="4F81BD">
                    <a:lumMod val="50000"/>
                  </a:srgbClr>
                </a:solidFill>
                <a:latin typeface="Calibri"/>
              </a:rPr>
              <a:t>, atingindo as metas e objetivos propostos</a:t>
            </a:r>
            <a:endParaRPr lang="pt-BR" sz="2000" b="1" dirty="0">
              <a:solidFill>
                <a:srgbClr val="4F81BD">
                  <a:lumMod val="50000"/>
                </a:srgbClr>
              </a:solidFill>
              <a:latin typeface="Calibri"/>
            </a:endParaRPr>
          </a:p>
        </p:txBody>
      </p:sp>
      <p:sp>
        <p:nvSpPr>
          <p:cNvPr id="14" name="AutoShape 2">
            <a:extLst>
              <a:ext uri="{FF2B5EF4-FFF2-40B4-BE49-F238E27FC236}">
                <a16:creationId xmlns:a16="http://schemas.microsoft.com/office/drawing/2014/main" id="{CFF84942-C59C-41E2-A414-1EF578A5AD78}"/>
              </a:ext>
            </a:extLst>
          </p:cNvPr>
          <p:cNvSpPr/>
          <p:nvPr/>
        </p:nvSpPr>
        <p:spPr>
          <a:xfrm>
            <a:off x="-20607" y="-4886"/>
            <a:ext cx="12212607" cy="1151726"/>
          </a:xfrm>
          <a:prstGeom prst="rect">
            <a:avLst/>
          </a:prstGeom>
          <a:solidFill>
            <a:srgbClr val="192337"/>
          </a:solidFill>
        </p:spPr>
      </p:sp>
      <p:sp>
        <p:nvSpPr>
          <p:cNvPr id="15" name="AutoShape 3">
            <a:extLst>
              <a:ext uri="{FF2B5EF4-FFF2-40B4-BE49-F238E27FC236}">
                <a16:creationId xmlns:a16="http://schemas.microsoft.com/office/drawing/2014/main" id="{9D4266D9-35FE-4B0A-B8C3-E4E8DA32983D}"/>
              </a:ext>
            </a:extLst>
          </p:cNvPr>
          <p:cNvSpPr/>
          <p:nvPr/>
        </p:nvSpPr>
        <p:spPr>
          <a:xfrm flipV="1">
            <a:off x="1522032" y="705424"/>
            <a:ext cx="10649361" cy="70074"/>
          </a:xfrm>
          <a:prstGeom prst="rect">
            <a:avLst/>
          </a:prstGeom>
          <a:solidFill>
            <a:srgbClr val="00B050"/>
          </a:solidFill>
        </p:spPr>
      </p:sp>
      <p:sp>
        <p:nvSpPr>
          <p:cNvPr id="16" name="TextBox 21">
            <a:extLst>
              <a:ext uri="{FF2B5EF4-FFF2-40B4-BE49-F238E27FC236}">
                <a16:creationId xmlns:a16="http://schemas.microsoft.com/office/drawing/2014/main" id="{85CA743E-210B-4B18-91CD-F3EF243FC038}"/>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A IMPORTÂNCIA DA PREVISÃO DA DEMANDA</a:t>
            </a:r>
          </a:p>
        </p:txBody>
      </p:sp>
      <p:grpSp>
        <p:nvGrpSpPr>
          <p:cNvPr id="17" name="Group 17">
            <a:extLst>
              <a:ext uri="{FF2B5EF4-FFF2-40B4-BE49-F238E27FC236}">
                <a16:creationId xmlns:a16="http://schemas.microsoft.com/office/drawing/2014/main" id="{23CBEAAE-43A5-493D-9740-6AAE8CD7D77D}"/>
              </a:ext>
            </a:extLst>
          </p:cNvPr>
          <p:cNvGrpSpPr>
            <a:grpSpLocks noChangeAspect="1"/>
          </p:cNvGrpSpPr>
          <p:nvPr/>
        </p:nvGrpSpPr>
        <p:grpSpPr>
          <a:xfrm>
            <a:off x="138425" y="58516"/>
            <a:ext cx="1018250" cy="1018250"/>
            <a:chOff x="0" y="0"/>
            <a:chExt cx="6355080" cy="6355080"/>
          </a:xfrm>
          <a:solidFill>
            <a:srgbClr val="00B050"/>
          </a:solidFill>
        </p:grpSpPr>
        <p:sp>
          <p:nvSpPr>
            <p:cNvPr id="18" name="Freeform 18">
              <a:extLst>
                <a:ext uri="{FF2B5EF4-FFF2-40B4-BE49-F238E27FC236}">
                  <a16:creationId xmlns:a16="http://schemas.microsoft.com/office/drawing/2014/main" id="{DA2F0DDA-2EED-436C-8A41-DA2D1E3AD14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9" name="Gráfico 18" descr="Gráfico de barras com tendência ascendente">
            <a:extLst>
              <a:ext uri="{FF2B5EF4-FFF2-40B4-BE49-F238E27FC236}">
                <a16:creationId xmlns:a16="http://schemas.microsoft.com/office/drawing/2014/main" id="{4DF85AC7-943D-4E03-A8C2-9221F40E66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715" y="110441"/>
            <a:ext cx="914400" cy="914400"/>
          </a:xfrm>
          <a:prstGeom prst="rect">
            <a:avLst/>
          </a:prstGeom>
        </p:spPr>
      </p:pic>
    </p:spTree>
    <p:extLst>
      <p:ext uri="{BB962C8B-B14F-4D97-AF65-F5344CB8AC3E}">
        <p14:creationId xmlns:p14="http://schemas.microsoft.com/office/powerpoint/2010/main" val="117882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Métodos de PREVISÃO Da DEMANDA</a:t>
            </a:r>
          </a:p>
        </p:txBody>
      </p:sp>
      <p:sp>
        <p:nvSpPr>
          <p:cNvPr id="11" name="CaixaDeTexto 10">
            <a:extLst>
              <a:ext uri="{FF2B5EF4-FFF2-40B4-BE49-F238E27FC236}">
                <a16:creationId xmlns:a16="http://schemas.microsoft.com/office/drawing/2014/main" id="{801AF297-310D-4273-81B0-E8B94BED9442}"/>
              </a:ext>
            </a:extLst>
          </p:cNvPr>
          <p:cNvSpPr txBox="1"/>
          <p:nvPr/>
        </p:nvSpPr>
        <p:spPr>
          <a:xfrm>
            <a:off x="2189339" y="1268761"/>
            <a:ext cx="8371157" cy="4401205"/>
          </a:xfrm>
          <a:prstGeom prst="rect">
            <a:avLst/>
          </a:prstGeom>
          <a:noFill/>
        </p:spPr>
        <p:txBody>
          <a:bodyPr wrap="square" rtlCol="0">
            <a:spAutoFit/>
          </a:bodyPr>
          <a:lstStyle/>
          <a:p>
            <a:pPr marL="571500" indent="-571500">
              <a:buFont typeface="Wingdings" panose="05000000000000000000" pitchFamily="2" charset="2"/>
              <a:buChar char="Ø"/>
            </a:pPr>
            <a:r>
              <a:rPr lang="pt-BR" sz="2800" b="1" dirty="0">
                <a:solidFill>
                  <a:srgbClr val="4F81BD">
                    <a:lumMod val="50000"/>
                  </a:srgbClr>
                </a:solidFill>
                <a:latin typeface="Calibri"/>
              </a:rPr>
              <a:t>Levantar as </a:t>
            </a:r>
            <a:r>
              <a:rPr lang="pt-BR" sz="2800" b="1" dirty="0">
                <a:solidFill>
                  <a:srgbClr val="00B050"/>
                </a:solidFill>
                <a:latin typeface="Calibri"/>
              </a:rPr>
              <a:t>necessidades</a:t>
            </a:r>
            <a:r>
              <a:rPr lang="pt-BR" sz="2800" b="1" dirty="0">
                <a:solidFill>
                  <a:srgbClr val="4F81BD">
                    <a:lumMod val="50000"/>
                  </a:srgbClr>
                </a:solidFill>
                <a:latin typeface="Calibri"/>
              </a:rPr>
              <a:t> junto às áreas</a:t>
            </a:r>
          </a:p>
          <a:p>
            <a:pPr marL="571500" indent="-571500">
              <a:buFont typeface="Wingdings" panose="05000000000000000000" pitchFamily="2" charset="2"/>
              <a:buChar char="Ø"/>
            </a:pPr>
            <a:r>
              <a:rPr lang="pt-BR" sz="2800" b="1" dirty="0">
                <a:solidFill>
                  <a:srgbClr val="4F81BD">
                    <a:lumMod val="50000"/>
                  </a:srgbClr>
                </a:solidFill>
                <a:latin typeface="Calibri"/>
              </a:rPr>
              <a:t>Consolidar os documentos de formalização de demanda (</a:t>
            </a:r>
            <a:r>
              <a:rPr lang="pt-BR" sz="2800" b="1" dirty="0" err="1">
                <a:solidFill>
                  <a:srgbClr val="00B050"/>
                </a:solidFill>
                <a:latin typeface="Calibri"/>
              </a:rPr>
              <a:t>DFDs</a:t>
            </a:r>
            <a:r>
              <a:rPr lang="pt-BR" sz="2800" b="1" dirty="0">
                <a:solidFill>
                  <a:srgbClr val="4F81BD">
                    <a:lumMod val="50000"/>
                  </a:srgbClr>
                </a:solidFill>
                <a:latin typeface="Calibri"/>
              </a:rPr>
              <a:t>)</a:t>
            </a:r>
          </a:p>
          <a:p>
            <a:pPr marL="571500" indent="-571500">
              <a:buFont typeface="Wingdings" panose="05000000000000000000" pitchFamily="2" charset="2"/>
              <a:buChar char="Ø"/>
            </a:pPr>
            <a:r>
              <a:rPr lang="pt-BR" sz="2800" b="1" dirty="0">
                <a:solidFill>
                  <a:srgbClr val="4F81BD">
                    <a:lumMod val="50000"/>
                  </a:srgbClr>
                </a:solidFill>
                <a:latin typeface="Calibri"/>
              </a:rPr>
              <a:t>Acompanhar as operações em </a:t>
            </a:r>
            <a:r>
              <a:rPr lang="pt-BR" sz="2800" b="1" dirty="0">
                <a:solidFill>
                  <a:srgbClr val="00B050"/>
                </a:solidFill>
                <a:latin typeface="Calibri"/>
              </a:rPr>
              <a:t>almoxarifado</a:t>
            </a:r>
            <a:r>
              <a:rPr lang="pt-BR" sz="2800" b="1" dirty="0">
                <a:solidFill>
                  <a:srgbClr val="4F81BD">
                    <a:lumMod val="50000"/>
                  </a:srgbClr>
                </a:solidFill>
                <a:latin typeface="Calibri"/>
              </a:rPr>
              <a:t>: DMO, níveis mínimos de estoque, projeção da demanda (cuidado com Almoxarifado Virtual)</a:t>
            </a:r>
          </a:p>
          <a:p>
            <a:pPr marL="571500" indent="-571500">
              <a:buFont typeface="Wingdings" panose="05000000000000000000" pitchFamily="2" charset="2"/>
              <a:buChar char="Ø"/>
            </a:pPr>
            <a:r>
              <a:rPr lang="pt-BR" sz="2800" b="1" dirty="0">
                <a:solidFill>
                  <a:srgbClr val="4F81BD">
                    <a:lumMod val="50000"/>
                  </a:srgbClr>
                </a:solidFill>
                <a:latin typeface="Calibri"/>
              </a:rPr>
              <a:t>Avaliar as necessidades de mobiliário, equipamentos e demais </a:t>
            </a:r>
            <a:r>
              <a:rPr lang="pt-BR" sz="2800" b="1" dirty="0">
                <a:solidFill>
                  <a:srgbClr val="00B050"/>
                </a:solidFill>
                <a:latin typeface="Calibri"/>
              </a:rPr>
              <a:t>bens patrimoniais</a:t>
            </a:r>
            <a:r>
              <a:rPr lang="pt-BR" sz="2800" b="1" dirty="0">
                <a:solidFill>
                  <a:srgbClr val="4F81BD">
                    <a:lumMod val="50000"/>
                  </a:srgbClr>
                </a:solidFill>
                <a:latin typeface="Calibri"/>
              </a:rPr>
              <a:t>: reposição de itens roubados, irrecuperáveis ou perdidos, atualização de bens obsoletos</a:t>
            </a:r>
          </a:p>
        </p:txBody>
      </p:sp>
      <p:sp>
        <p:nvSpPr>
          <p:cNvPr id="9" name="AutoShape 2">
            <a:extLst>
              <a:ext uri="{FF2B5EF4-FFF2-40B4-BE49-F238E27FC236}">
                <a16:creationId xmlns:a16="http://schemas.microsoft.com/office/drawing/2014/main" id="{2AD67359-3AF1-445F-826D-6F7B097AE00D}"/>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133A3B0A-6DFE-459C-BC0A-56F20F3754FD}"/>
              </a:ext>
            </a:extLst>
          </p:cNvPr>
          <p:cNvSpPr/>
          <p:nvPr/>
        </p:nvSpPr>
        <p:spPr>
          <a:xfrm flipV="1">
            <a:off x="1522032" y="705424"/>
            <a:ext cx="10649361" cy="70074"/>
          </a:xfrm>
          <a:prstGeom prst="rect">
            <a:avLst/>
          </a:prstGeom>
          <a:solidFill>
            <a:srgbClr val="00B050"/>
          </a:solidFill>
        </p:spPr>
      </p:sp>
      <p:sp>
        <p:nvSpPr>
          <p:cNvPr id="13" name="TextBox 21">
            <a:extLst>
              <a:ext uri="{FF2B5EF4-FFF2-40B4-BE49-F238E27FC236}">
                <a16:creationId xmlns:a16="http://schemas.microsoft.com/office/drawing/2014/main" id="{2237F6A2-E067-4051-97E9-5A50CBE14818}"/>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MÉTODOS DE PREVISÃO DA DEMANDA</a:t>
            </a:r>
          </a:p>
        </p:txBody>
      </p:sp>
      <p:grpSp>
        <p:nvGrpSpPr>
          <p:cNvPr id="14" name="Group 17">
            <a:extLst>
              <a:ext uri="{FF2B5EF4-FFF2-40B4-BE49-F238E27FC236}">
                <a16:creationId xmlns:a16="http://schemas.microsoft.com/office/drawing/2014/main" id="{BBCFDF94-680E-4594-A390-0D84E5F083F1}"/>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ECD0FA42-E1B3-4959-B19F-8B6C6450B24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Gráfico de barras com tendência ascendente">
            <a:extLst>
              <a:ext uri="{FF2B5EF4-FFF2-40B4-BE49-F238E27FC236}">
                <a16:creationId xmlns:a16="http://schemas.microsoft.com/office/drawing/2014/main" id="{19198513-635D-4A63-9133-3E5183F1CA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715" y="110441"/>
            <a:ext cx="914400" cy="914400"/>
          </a:xfrm>
          <a:prstGeom prst="rect">
            <a:avLst/>
          </a:prstGeom>
        </p:spPr>
      </p:pic>
    </p:spTree>
    <p:extLst>
      <p:ext uri="{BB962C8B-B14F-4D97-AF65-F5344CB8AC3E}">
        <p14:creationId xmlns:p14="http://schemas.microsoft.com/office/powerpoint/2010/main" val="240411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Métodos de PREVISÃO Da DEMANDA</a:t>
            </a:r>
          </a:p>
        </p:txBody>
      </p:sp>
      <p:sp>
        <p:nvSpPr>
          <p:cNvPr id="11" name="CaixaDeTexto 10">
            <a:extLst>
              <a:ext uri="{FF2B5EF4-FFF2-40B4-BE49-F238E27FC236}">
                <a16:creationId xmlns:a16="http://schemas.microsoft.com/office/drawing/2014/main" id="{801AF297-310D-4273-81B0-E8B94BED9442}"/>
              </a:ext>
            </a:extLst>
          </p:cNvPr>
          <p:cNvSpPr txBox="1"/>
          <p:nvPr/>
        </p:nvSpPr>
        <p:spPr>
          <a:xfrm>
            <a:off x="2189339" y="1556792"/>
            <a:ext cx="8371157" cy="3970318"/>
          </a:xfrm>
          <a:prstGeom prst="rect">
            <a:avLst/>
          </a:prstGeom>
          <a:noFill/>
        </p:spPr>
        <p:txBody>
          <a:bodyPr wrap="square" rtlCol="0">
            <a:spAutoFit/>
          </a:bodyPr>
          <a:lstStyle/>
          <a:p>
            <a:pPr marL="571500" indent="-571500">
              <a:buFont typeface="Wingdings" panose="05000000000000000000" pitchFamily="2" charset="2"/>
              <a:buChar char="Ø"/>
            </a:pPr>
            <a:r>
              <a:rPr lang="pt-BR" sz="2800" b="1" dirty="0">
                <a:solidFill>
                  <a:srgbClr val="4F81BD">
                    <a:lumMod val="50000"/>
                  </a:srgbClr>
                </a:solidFill>
                <a:latin typeface="Calibri"/>
              </a:rPr>
              <a:t>Acompanhar a </a:t>
            </a:r>
            <a:r>
              <a:rPr lang="pt-BR" sz="2800" b="1" dirty="0">
                <a:solidFill>
                  <a:srgbClr val="00B050"/>
                </a:solidFill>
                <a:latin typeface="Calibri"/>
              </a:rPr>
              <a:t>expansão de unidades ou de prestação de serviços </a:t>
            </a:r>
            <a:r>
              <a:rPr lang="pt-BR" sz="2800" b="1" dirty="0">
                <a:solidFill>
                  <a:srgbClr val="4F81BD">
                    <a:lumMod val="50000"/>
                  </a:srgbClr>
                </a:solidFill>
                <a:latin typeface="Calibri"/>
              </a:rPr>
              <a:t>que implicarão na necessidade de aquisição de novos mobiliários, equipamentos, bens de consumo e prestação de serviços, inclusive concessionárias</a:t>
            </a:r>
          </a:p>
          <a:p>
            <a:pPr marL="571500" indent="-571500">
              <a:buFont typeface="Wingdings" panose="05000000000000000000" pitchFamily="2" charset="2"/>
              <a:buChar char="Ø"/>
            </a:pPr>
            <a:r>
              <a:rPr lang="pt-BR" sz="2800" b="1" dirty="0">
                <a:solidFill>
                  <a:srgbClr val="4F81BD">
                    <a:lumMod val="50000"/>
                  </a:srgbClr>
                </a:solidFill>
                <a:latin typeface="Calibri"/>
              </a:rPr>
              <a:t>Pesquisar na </a:t>
            </a:r>
            <a:r>
              <a:rPr lang="pt-BR" sz="2800" b="1" dirty="0">
                <a:solidFill>
                  <a:srgbClr val="00B050"/>
                </a:solidFill>
                <a:latin typeface="Calibri"/>
              </a:rPr>
              <a:t>série histórica </a:t>
            </a:r>
            <a:r>
              <a:rPr lang="pt-BR" sz="2800" b="1" dirty="0">
                <a:solidFill>
                  <a:srgbClr val="4F81BD">
                    <a:lumMod val="50000"/>
                  </a:srgbClr>
                </a:solidFill>
                <a:latin typeface="Calibri"/>
              </a:rPr>
              <a:t>as aquisições e contratações de serviços de anos anteriores, sempre de forma crítica, reavaliando cada caso</a:t>
            </a:r>
          </a:p>
          <a:p>
            <a:pPr marL="571500" indent="-571500">
              <a:buFont typeface="Wingdings" panose="05000000000000000000" pitchFamily="2" charset="2"/>
              <a:buChar char="Ø"/>
            </a:pPr>
            <a:endParaRPr lang="pt-BR" sz="2800" b="1"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2D8B730D-4C41-44E5-B8B9-1B889D85DAD9}"/>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ED3FCA1D-4121-47E0-991C-9C829B978BEC}"/>
              </a:ext>
            </a:extLst>
          </p:cNvPr>
          <p:cNvSpPr/>
          <p:nvPr/>
        </p:nvSpPr>
        <p:spPr>
          <a:xfrm flipV="1">
            <a:off x="1522032" y="705424"/>
            <a:ext cx="10649361" cy="70074"/>
          </a:xfrm>
          <a:prstGeom prst="rect">
            <a:avLst/>
          </a:prstGeom>
          <a:solidFill>
            <a:srgbClr val="00B050"/>
          </a:solidFill>
        </p:spPr>
      </p:sp>
      <p:sp>
        <p:nvSpPr>
          <p:cNvPr id="13" name="TextBox 21">
            <a:extLst>
              <a:ext uri="{FF2B5EF4-FFF2-40B4-BE49-F238E27FC236}">
                <a16:creationId xmlns:a16="http://schemas.microsoft.com/office/drawing/2014/main" id="{A9902A4B-6FCC-4983-B9F6-1162B3C3756C}"/>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MÉTODOS DE PREVISÃO DA DEMANDA</a:t>
            </a:r>
          </a:p>
        </p:txBody>
      </p:sp>
      <p:grpSp>
        <p:nvGrpSpPr>
          <p:cNvPr id="14" name="Group 17">
            <a:extLst>
              <a:ext uri="{FF2B5EF4-FFF2-40B4-BE49-F238E27FC236}">
                <a16:creationId xmlns:a16="http://schemas.microsoft.com/office/drawing/2014/main" id="{DD2FE65A-52E9-4D5D-934B-38452320A020}"/>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1772DD31-0E72-475E-AB8A-7D4A5EF9AF3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Gráfico de barras com tendência ascendente">
            <a:extLst>
              <a:ext uri="{FF2B5EF4-FFF2-40B4-BE49-F238E27FC236}">
                <a16:creationId xmlns:a16="http://schemas.microsoft.com/office/drawing/2014/main" id="{B74DEF0F-E1C1-4899-8D0A-765812DDE0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715" y="110441"/>
            <a:ext cx="914400" cy="914400"/>
          </a:xfrm>
          <a:prstGeom prst="rect">
            <a:avLst/>
          </a:prstGeom>
        </p:spPr>
      </p:pic>
    </p:spTree>
    <p:extLst>
      <p:ext uri="{BB962C8B-B14F-4D97-AF65-F5344CB8AC3E}">
        <p14:creationId xmlns:p14="http://schemas.microsoft.com/office/powerpoint/2010/main" val="20035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Métodos de PREVISÃO Da DEMANDA</a:t>
            </a:r>
          </a:p>
        </p:txBody>
      </p:sp>
      <p:sp>
        <p:nvSpPr>
          <p:cNvPr id="11" name="CaixaDeTexto 10">
            <a:extLst>
              <a:ext uri="{FF2B5EF4-FFF2-40B4-BE49-F238E27FC236}">
                <a16:creationId xmlns:a16="http://schemas.microsoft.com/office/drawing/2014/main" id="{801AF297-310D-4273-81B0-E8B94BED9442}"/>
              </a:ext>
            </a:extLst>
          </p:cNvPr>
          <p:cNvSpPr txBox="1"/>
          <p:nvPr/>
        </p:nvSpPr>
        <p:spPr>
          <a:xfrm>
            <a:off x="2189339" y="1412776"/>
            <a:ext cx="8371157" cy="4832092"/>
          </a:xfrm>
          <a:prstGeom prst="rect">
            <a:avLst/>
          </a:prstGeom>
          <a:noFill/>
        </p:spPr>
        <p:txBody>
          <a:bodyPr wrap="square" rtlCol="0">
            <a:spAutoFit/>
          </a:bodyPr>
          <a:lstStyle/>
          <a:p>
            <a:pPr marL="571500" indent="-571500">
              <a:buFont typeface="Wingdings" panose="05000000000000000000" pitchFamily="2" charset="2"/>
              <a:buChar char="Ø"/>
            </a:pPr>
            <a:r>
              <a:rPr lang="pt-BR" sz="2800" b="1" dirty="0">
                <a:solidFill>
                  <a:srgbClr val="4F81BD">
                    <a:lumMod val="50000"/>
                  </a:srgbClr>
                </a:solidFill>
                <a:latin typeface="Calibri"/>
              </a:rPr>
              <a:t>Verificar as </a:t>
            </a:r>
            <a:r>
              <a:rPr lang="pt-BR" sz="2800" b="1" dirty="0">
                <a:solidFill>
                  <a:srgbClr val="00B050"/>
                </a:solidFill>
                <a:latin typeface="Calibri"/>
              </a:rPr>
              <a:t>atas de registro de preços</a:t>
            </a:r>
            <a:r>
              <a:rPr lang="pt-BR" sz="2800" b="1" dirty="0">
                <a:solidFill>
                  <a:srgbClr val="4F81BD">
                    <a:lumMod val="50000"/>
                  </a:srgbClr>
                </a:solidFill>
                <a:latin typeface="Calibri"/>
              </a:rPr>
              <a:t> em vigência, pois a demanda nelas prevista para cada participante é um indicativo de necessidades que podem ou não ainda existir</a:t>
            </a:r>
          </a:p>
          <a:p>
            <a:pPr marL="571500" indent="-571500">
              <a:buFont typeface="Wingdings" panose="05000000000000000000" pitchFamily="2" charset="2"/>
              <a:buChar char="Ø"/>
            </a:pPr>
            <a:r>
              <a:rPr lang="pt-BR" sz="2800" b="1" dirty="0">
                <a:solidFill>
                  <a:srgbClr val="4F81BD">
                    <a:lumMod val="50000"/>
                  </a:srgbClr>
                </a:solidFill>
                <a:latin typeface="Calibri"/>
              </a:rPr>
              <a:t>Realizar análise criteriosa dos </a:t>
            </a:r>
            <a:r>
              <a:rPr lang="pt-BR" sz="2800" b="1" dirty="0">
                <a:solidFill>
                  <a:srgbClr val="00B050"/>
                </a:solidFill>
                <a:latin typeface="Calibri"/>
              </a:rPr>
              <a:t>contratos de prestação de serviços continuados </a:t>
            </a:r>
            <a:r>
              <a:rPr lang="pt-BR" sz="2800" b="1" dirty="0">
                <a:solidFill>
                  <a:srgbClr val="4F81BD">
                    <a:lumMod val="50000"/>
                  </a:srgbClr>
                </a:solidFill>
                <a:latin typeface="Calibri"/>
              </a:rPr>
              <a:t>que vencerão, avaliando se precisarão de renovação, alteração ou se precisarão ser encerrados pelo fim da necessidade ou para uma nova licitação com objeto atualizado</a:t>
            </a:r>
          </a:p>
          <a:p>
            <a:pPr marL="571500" indent="-571500">
              <a:buFont typeface="Wingdings" panose="05000000000000000000" pitchFamily="2" charset="2"/>
              <a:buChar char="Ø"/>
            </a:pPr>
            <a:endParaRPr lang="pt-BR" sz="2800" b="1"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0C492B9A-0836-4A63-863D-6C71EFD1B39A}"/>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B5391B24-A624-465C-BA14-B2B82E0EE99C}"/>
              </a:ext>
            </a:extLst>
          </p:cNvPr>
          <p:cNvSpPr/>
          <p:nvPr/>
        </p:nvSpPr>
        <p:spPr>
          <a:xfrm flipV="1">
            <a:off x="1522032" y="705424"/>
            <a:ext cx="10649361" cy="70074"/>
          </a:xfrm>
          <a:prstGeom prst="rect">
            <a:avLst/>
          </a:prstGeom>
          <a:solidFill>
            <a:srgbClr val="00B050"/>
          </a:solidFill>
        </p:spPr>
      </p:sp>
      <p:sp>
        <p:nvSpPr>
          <p:cNvPr id="13" name="TextBox 21">
            <a:extLst>
              <a:ext uri="{FF2B5EF4-FFF2-40B4-BE49-F238E27FC236}">
                <a16:creationId xmlns:a16="http://schemas.microsoft.com/office/drawing/2014/main" id="{46D1ECFD-2CED-453F-9D42-8D483132AE49}"/>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MÉTODOS DE PREVISÃO DA DEMANDA</a:t>
            </a:r>
          </a:p>
        </p:txBody>
      </p:sp>
      <p:grpSp>
        <p:nvGrpSpPr>
          <p:cNvPr id="14" name="Group 17">
            <a:extLst>
              <a:ext uri="{FF2B5EF4-FFF2-40B4-BE49-F238E27FC236}">
                <a16:creationId xmlns:a16="http://schemas.microsoft.com/office/drawing/2014/main" id="{42FF7314-B9B7-4F6E-9F8E-2A22F2D2FB8C}"/>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851992B8-08C8-46C3-A584-C429D45552AA}"/>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Gráfico de barras com tendência ascendente">
            <a:extLst>
              <a:ext uri="{FF2B5EF4-FFF2-40B4-BE49-F238E27FC236}">
                <a16:creationId xmlns:a16="http://schemas.microsoft.com/office/drawing/2014/main" id="{B4DEA874-DBBA-4EE2-AF29-F5DA4911FD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715" y="110441"/>
            <a:ext cx="914400" cy="914400"/>
          </a:xfrm>
          <a:prstGeom prst="rect">
            <a:avLst/>
          </a:prstGeom>
        </p:spPr>
      </p:pic>
    </p:spTree>
    <p:extLst>
      <p:ext uri="{BB962C8B-B14F-4D97-AF65-F5344CB8AC3E}">
        <p14:creationId xmlns:p14="http://schemas.microsoft.com/office/powerpoint/2010/main" val="211183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Métodos de PREVISÃO Da DEMANDA</a:t>
            </a:r>
          </a:p>
        </p:txBody>
      </p:sp>
      <p:sp>
        <p:nvSpPr>
          <p:cNvPr id="11" name="CaixaDeTexto 10">
            <a:extLst>
              <a:ext uri="{FF2B5EF4-FFF2-40B4-BE49-F238E27FC236}">
                <a16:creationId xmlns:a16="http://schemas.microsoft.com/office/drawing/2014/main" id="{801AF297-310D-4273-81B0-E8B94BED9442}"/>
              </a:ext>
            </a:extLst>
          </p:cNvPr>
          <p:cNvSpPr txBox="1"/>
          <p:nvPr/>
        </p:nvSpPr>
        <p:spPr>
          <a:xfrm>
            <a:off x="2189339" y="1412776"/>
            <a:ext cx="8371157" cy="3970318"/>
          </a:xfrm>
          <a:prstGeom prst="rect">
            <a:avLst/>
          </a:prstGeom>
          <a:noFill/>
        </p:spPr>
        <p:txBody>
          <a:bodyPr wrap="square" rtlCol="0">
            <a:spAutoFit/>
          </a:bodyPr>
          <a:lstStyle/>
          <a:p>
            <a:pPr marL="571500" indent="-571500">
              <a:buFont typeface="Wingdings" panose="05000000000000000000" pitchFamily="2" charset="2"/>
              <a:buChar char="Ø"/>
            </a:pPr>
            <a:r>
              <a:rPr lang="pt-BR" sz="2800" b="1" dirty="0">
                <a:solidFill>
                  <a:srgbClr val="4F81BD">
                    <a:lumMod val="50000"/>
                  </a:srgbClr>
                </a:solidFill>
                <a:latin typeface="Calibri"/>
              </a:rPr>
              <a:t>Comparar as demandas indicadas pelas áreas com as </a:t>
            </a:r>
            <a:r>
              <a:rPr lang="pt-BR" sz="2800" b="1" dirty="0">
                <a:solidFill>
                  <a:srgbClr val="00B050"/>
                </a:solidFill>
                <a:latin typeface="Calibri"/>
              </a:rPr>
              <a:t>demandas previstas no PPA atualizado</a:t>
            </a:r>
            <a:r>
              <a:rPr lang="pt-BR" sz="2800" b="1" dirty="0">
                <a:solidFill>
                  <a:srgbClr val="4F81BD">
                    <a:lumMod val="50000"/>
                  </a:srgbClr>
                </a:solidFill>
                <a:latin typeface="Calibri"/>
              </a:rPr>
              <a:t>, buscando algo que possa ter sido omitido por engano</a:t>
            </a:r>
          </a:p>
          <a:p>
            <a:pPr marL="571500" indent="-571500">
              <a:buFont typeface="Wingdings" panose="05000000000000000000" pitchFamily="2" charset="2"/>
              <a:buChar char="Ø"/>
            </a:pPr>
            <a:r>
              <a:rPr lang="pt-BR" sz="2800" b="1" dirty="0">
                <a:solidFill>
                  <a:srgbClr val="4F81BD">
                    <a:lumMod val="50000"/>
                  </a:srgbClr>
                </a:solidFill>
                <a:latin typeface="Calibri"/>
              </a:rPr>
              <a:t>Verificar junto à </a:t>
            </a:r>
            <a:r>
              <a:rPr lang="pt-BR" sz="2800" b="1" dirty="0">
                <a:solidFill>
                  <a:srgbClr val="00B050"/>
                </a:solidFill>
                <a:latin typeface="Calibri"/>
              </a:rPr>
              <a:t>área de engenharia </a:t>
            </a:r>
            <a:r>
              <a:rPr lang="pt-BR" sz="2800" b="1" dirty="0">
                <a:solidFill>
                  <a:srgbClr val="4F81BD">
                    <a:lumMod val="50000"/>
                  </a:srgbClr>
                </a:solidFill>
                <a:latin typeface="Calibri"/>
              </a:rPr>
              <a:t>a necessidade de obras, construções, ampliações, reformas, adaptações e demais serviços de engenharia que estejam em vista, inclusive os respectivos projetos</a:t>
            </a:r>
          </a:p>
          <a:p>
            <a:pPr marL="571500" indent="-571500">
              <a:buFont typeface="Wingdings" panose="05000000000000000000" pitchFamily="2" charset="2"/>
              <a:buChar char="Ø"/>
            </a:pPr>
            <a:endParaRPr lang="pt-BR" sz="2800" b="1"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65D5DA15-EA78-4DF7-8477-1210180998EB}"/>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E17E75D1-E0A6-4F80-A9C7-E298AA32BBF9}"/>
              </a:ext>
            </a:extLst>
          </p:cNvPr>
          <p:cNvSpPr/>
          <p:nvPr/>
        </p:nvSpPr>
        <p:spPr>
          <a:xfrm flipV="1">
            <a:off x="1522032" y="705424"/>
            <a:ext cx="10649361" cy="70074"/>
          </a:xfrm>
          <a:prstGeom prst="rect">
            <a:avLst/>
          </a:prstGeom>
          <a:solidFill>
            <a:srgbClr val="00B050"/>
          </a:solidFill>
        </p:spPr>
      </p:sp>
      <p:sp>
        <p:nvSpPr>
          <p:cNvPr id="13" name="TextBox 21">
            <a:extLst>
              <a:ext uri="{FF2B5EF4-FFF2-40B4-BE49-F238E27FC236}">
                <a16:creationId xmlns:a16="http://schemas.microsoft.com/office/drawing/2014/main" id="{B2EC2670-D414-4E70-A674-2DD8DA0AFEDF}"/>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MÉTODOS DE PREVISÃO DA DEMANDA</a:t>
            </a:r>
          </a:p>
        </p:txBody>
      </p:sp>
      <p:grpSp>
        <p:nvGrpSpPr>
          <p:cNvPr id="14" name="Group 17">
            <a:extLst>
              <a:ext uri="{FF2B5EF4-FFF2-40B4-BE49-F238E27FC236}">
                <a16:creationId xmlns:a16="http://schemas.microsoft.com/office/drawing/2014/main" id="{0E414F1F-8A69-4AD3-8E51-3E17687DC467}"/>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B72AE929-C23B-43CB-8E11-81DC37914A2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Gráfico de barras com tendência ascendente">
            <a:extLst>
              <a:ext uri="{FF2B5EF4-FFF2-40B4-BE49-F238E27FC236}">
                <a16:creationId xmlns:a16="http://schemas.microsoft.com/office/drawing/2014/main" id="{BEC4AD5A-CD20-4953-A05B-6AB6131D5B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715" y="110441"/>
            <a:ext cx="914400" cy="914400"/>
          </a:xfrm>
          <a:prstGeom prst="rect">
            <a:avLst/>
          </a:prstGeom>
        </p:spPr>
      </p:pic>
    </p:spTree>
    <p:extLst>
      <p:ext uri="{BB962C8B-B14F-4D97-AF65-F5344CB8AC3E}">
        <p14:creationId xmlns:p14="http://schemas.microsoft.com/office/powerpoint/2010/main" val="161588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Métodos de PREVISÃO Da DEMANDA</a:t>
            </a:r>
          </a:p>
        </p:txBody>
      </p:sp>
      <p:sp>
        <p:nvSpPr>
          <p:cNvPr id="11" name="CaixaDeTexto 10">
            <a:extLst>
              <a:ext uri="{FF2B5EF4-FFF2-40B4-BE49-F238E27FC236}">
                <a16:creationId xmlns:a16="http://schemas.microsoft.com/office/drawing/2014/main" id="{801AF297-310D-4273-81B0-E8B94BED9442}"/>
              </a:ext>
            </a:extLst>
          </p:cNvPr>
          <p:cNvSpPr txBox="1"/>
          <p:nvPr/>
        </p:nvSpPr>
        <p:spPr>
          <a:xfrm>
            <a:off x="2189339" y="1412776"/>
            <a:ext cx="8371157" cy="3970318"/>
          </a:xfrm>
          <a:prstGeom prst="rect">
            <a:avLst/>
          </a:prstGeom>
          <a:noFill/>
        </p:spPr>
        <p:txBody>
          <a:bodyPr wrap="square" rtlCol="0">
            <a:spAutoFit/>
          </a:bodyPr>
          <a:lstStyle/>
          <a:p>
            <a:pPr marL="571500" indent="-571500">
              <a:buFont typeface="Wingdings" panose="05000000000000000000" pitchFamily="2" charset="2"/>
              <a:buChar char="Ø"/>
            </a:pPr>
            <a:r>
              <a:rPr lang="pt-BR" sz="2800" b="1" dirty="0">
                <a:solidFill>
                  <a:srgbClr val="4F81BD">
                    <a:lumMod val="50000"/>
                  </a:srgbClr>
                </a:solidFill>
                <a:latin typeface="Calibri"/>
              </a:rPr>
              <a:t>Comparar as demandas solicitas com o </a:t>
            </a:r>
            <a:r>
              <a:rPr lang="pt-BR" sz="2800" b="1" dirty="0">
                <a:solidFill>
                  <a:srgbClr val="00B050"/>
                </a:solidFill>
                <a:latin typeface="Calibri"/>
              </a:rPr>
              <a:t>plano de contratações anterior</a:t>
            </a:r>
            <a:r>
              <a:rPr lang="pt-BR" sz="2800" b="1" dirty="0">
                <a:solidFill>
                  <a:srgbClr val="4F81BD">
                    <a:lumMod val="50000"/>
                  </a:srgbClr>
                </a:solidFill>
                <a:latin typeface="Calibri"/>
              </a:rPr>
              <a:t>, verificando as despesas ausentes e confirmando se deverão realmente serem excluídas</a:t>
            </a:r>
          </a:p>
          <a:p>
            <a:pPr marL="571500" indent="-571500">
              <a:buFont typeface="Wingdings" panose="05000000000000000000" pitchFamily="2" charset="2"/>
              <a:buChar char="Ø"/>
            </a:pPr>
            <a:r>
              <a:rPr lang="pt-BR" sz="2800" b="1" dirty="0">
                <a:solidFill>
                  <a:srgbClr val="4F81BD">
                    <a:lumMod val="50000"/>
                  </a:srgbClr>
                </a:solidFill>
                <a:latin typeface="Calibri"/>
              </a:rPr>
              <a:t>Levantar a existência de </a:t>
            </a:r>
            <a:r>
              <a:rPr lang="pt-BR" sz="2800" b="1" dirty="0">
                <a:solidFill>
                  <a:srgbClr val="00B050"/>
                </a:solidFill>
                <a:latin typeface="Calibri"/>
              </a:rPr>
              <a:t>convênios e termos de cooperação</a:t>
            </a:r>
            <a:r>
              <a:rPr lang="pt-BR" sz="2800" b="1" dirty="0">
                <a:solidFill>
                  <a:srgbClr val="4F81BD">
                    <a:lumMod val="50000"/>
                  </a:srgbClr>
                </a:solidFill>
                <a:latin typeface="Calibri"/>
              </a:rPr>
              <a:t> assinados com outros entes, órgãos ou entidades que impliquem em despesas de contratação (convênios de repasses de recursos não são contratação)</a:t>
            </a:r>
          </a:p>
        </p:txBody>
      </p:sp>
      <p:sp>
        <p:nvSpPr>
          <p:cNvPr id="9" name="AutoShape 2">
            <a:extLst>
              <a:ext uri="{FF2B5EF4-FFF2-40B4-BE49-F238E27FC236}">
                <a16:creationId xmlns:a16="http://schemas.microsoft.com/office/drawing/2014/main" id="{D64B6BEF-E982-4E79-BBDF-153180056DE6}"/>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CA079882-F1D1-4350-88F5-E4DC1084D085}"/>
              </a:ext>
            </a:extLst>
          </p:cNvPr>
          <p:cNvSpPr/>
          <p:nvPr/>
        </p:nvSpPr>
        <p:spPr>
          <a:xfrm flipV="1">
            <a:off x="1522032" y="705424"/>
            <a:ext cx="10649361" cy="70074"/>
          </a:xfrm>
          <a:prstGeom prst="rect">
            <a:avLst/>
          </a:prstGeom>
          <a:solidFill>
            <a:srgbClr val="00B050"/>
          </a:solidFill>
        </p:spPr>
      </p:sp>
      <p:sp>
        <p:nvSpPr>
          <p:cNvPr id="13" name="TextBox 21">
            <a:extLst>
              <a:ext uri="{FF2B5EF4-FFF2-40B4-BE49-F238E27FC236}">
                <a16:creationId xmlns:a16="http://schemas.microsoft.com/office/drawing/2014/main" id="{2728C6D0-D9CD-4FCD-8D9C-D2AD46854F2D}"/>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MÉTODOS DE PREVISÃO DA DEMANDA</a:t>
            </a:r>
          </a:p>
        </p:txBody>
      </p:sp>
      <p:grpSp>
        <p:nvGrpSpPr>
          <p:cNvPr id="14" name="Group 17">
            <a:extLst>
              <a:ext uri="{FF2B5EF4-FFF2-40B4-BE49-F238E27FC236}">
                <a16:creationId xmlns:a16="http://schemas.microsoft.com/office/drawing/2014/main" id="{2CC93FE7-4549-409E-BD17-D25668B20B09}"/>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AD9DA61F-28DE-4E55-BE0E-235F96D41B1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Gráfico de barras com tendência ascendente">
            <a:extLst>
              <a:ext uri="{FF2B5EF4-FFF2-40B4-BE49-F238E27FC236}">
                <a16:creationId xmlns:a16="http://schemas.microsoft.com/office/drawing/2014/main" id="{B084D47D-1E97-4482-8836-70875EDC46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715" y="110441"/>
            <a:ext cx="914400" cy="914400"/>
          </a:xfrm>
          <a:prstGeom prst="rect">
            <a:avLst/>
          </a:prstGeom>
        </p:spPr>
      </p:pic>
    </p:spTree>
    <p:extLst>
      <p:ext uri="{BB962C8B-B14F-4D97-AF65-F5344CB8AC3E}">
        <p14:creationId xmlns:p14="http://schemas.microsoft.com/office/powerpoint/2010/main" val="126541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ângulo 36">
            <a:extLst>
              <a:ext uri="{FF2B5EF4-FFF2-40B4-BE49-F238E27FC236}">
                <a16:creationId xmlns:a16="http://schemas.microsoft.com/office/drawing/2014/main" id="{1152364C-66DF-4C40-83BE-60068319EC51}"/>
              </a:ext>
            </a:extLst>
          </p:cNvPr>
          <p:cNvSpPr/>
          <p:nvPr/>
        </p:nvSpPr>
        <p:spPr>
          <a:xfrm>
            <a:off x="630458" y="3083842"/>
            <a:ext cx="2490421" cy="1197272"/>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a:extLst>
              <a:ext uri="{FF2B5EF4-FFF2-40B4-BE49-F238E27FC236}">
                <a16:creationId xmlns:a16="http://schemas.microsoft.com/office/drawing/2014/main" id="{E3839C44-65C1-4888-ABCA-078BBDBC9FFB}"/>
              </a:ext>
            </a:extLst>
          </p:cNvPr>
          <p:cNvSpPr/>
          <p:nvPr/>
        </p:nvSpPr>
        <p:spPr>
          <a:xfrm>
            <a:off x="2569347" y="5542044"/>
            <a:ext cx="2490421" cy="1197272"/>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994DAEC3-F5E3-44EA-971A-401525F49B1A}"/>
              </a:ext>
            </a:extLst>
          </p:cNvPr>
          <p:cNvSpPr/>
          <p:nvPr/>
        </p:nvSpPr>
        <p:spPr>
          <a:xfrm>
            <a:off x="5001429" y="3066359"/>
            <a:ext cx="2490421" cy="1197272"/>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a:extLst>
              <a:ext uri="{FF2B5EF4-FFF2-40B4-BE49-F238E27FC236}">
                <a16:creationId xmlns:a16="http://schemas.microsoft.com/office/drawing/2014/main" id="{339CF3B5-F639-4DC3-84E4-16B30A00EBE4}"/>
              </a:ext>
            </a:extLst>
          </p:cNvPr>
          <p:cNvSpPr/>
          <p:nvPr/>
        </p:nvSpPr>
        <p:spPr>
          <a:xfrm>
            <a:off x="6681858" y="5562083"/>
            <a:ext cx="2822455" cy="1197272"/>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BD67B26F-07BD-4F6B-9B6D-23F7122A02B9}"/>
              </a:ext>
            </a:extLst>
          </p:cNvPr>
          <p:cNvSpPr/>
          <p:nvPr/>
        </p:nvSpPr>
        <p:spPr>
          <a:xfrm>
            <a:off x="8743580" y="3066359"/>
            <a:ext cx="3169525" cy="1197272"/>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2" name="Agrupar 31">
            <a:extLst>
              <a:ext uri="{FF2B5EF4-FFF2-40B4-BE49-F238E27FC236}">
                <a16:creationId xmlns:a16="http://schemas.microsoft.com/office/drawing/2014/main" id="{CB573545-DD39-4A9E-A385-160321755921}"/>
              </a:ext>
            </a:extLst>
          </p:cNvPr>
          <p:cNvGrpSpPr/>
          <p:nvPr/>
        </p:nvGrpSpPr>
        <p:grpSpPr>
          <a:xfrm>
            <a:off x="5390586" y="1638472"/>
            <a:ext cx="1655034" cy="1643376"/>
            <a:chOff x="5334022" y="1839570"/>
            <a:chExt cx="1655034" cy="1643376"/>
          </a:xfrm>
        </p:grpSpPr>
        <p:sp>
          <p:nvSpPr>
            <p:cNvPr id="27" name="Elipse 26">
              <a:extLst>
                <a:ext uri="{FF2B5EF4-FFF2-40B4-BE49-F238E27FC236}">
                  <a16:creationId xmlns:a16="http://schemas.microsoft.com/office/drawing/2014/main" id="{02775FD5-8C3E-483D-A594-B5D63FABB3B6}"/>
                </a:ext>
              </a:extLst>
            </p:cNvPr>
            <p:cNvSpPr/>
            <p:nvPr/>
          </p:nvSpPr>
          <p:spPr>
            <a:xfrm>
              <a:off x="5334022" y="1839570"/>
              <a:ext cx="1655034" cy="1643376"/>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2517" y="1920665"/>
              <a:ext cx="1412247" cy="1412247"/>
            </a:xfrm>
            <a:prstGeom prst="rect">
              <a:avLst/>
            </a:prstGeom>
            <a:effectLst>
              <a:outerShdw blurRad="50800" dist="38100" dir="2700000" algn="tl" rotWithShape="0">
                <a:prstClr val="black">
                  <a:alpha val="40000"/>
                </a:prstClr>
              </a:outerShdw>
            </a:effectLst>
          </p:spPr>
        </p:pic>
      </p:grpSp>
      <p:grpSp>
        <p:nvGrpSpPr>
          <p:cNvPr id="33" name="Agrupar 32">
            <a:extLst>
              <a:ext uri="{FF2B5EF4-FFF2-40B4-BE49-F238E27FC236}">
                <a16:creationId xmlns:a16="http://schemas.microsoft.com/office/drawing/2014/main" id="{EE284B9E-A39E-4DFB-9BB9-C35346FF82A1}"/>
              </a:ext>
            </a:extLst>
          </p:cNvPr>
          <p:cNvGrpSpPr/>
          <p:nvPr/>
        </p:nvGrpSpPr>
        <p:grpSpPr>
          <a:xfrm>
            <a:off x="9457287" y="1684261"/>
            <a:ext cx="1655034" cy="1643376"/>
            <a:chOff x="9588365" y="1927602"/>
            <a:chExt cx="1655034" cy="1643376"/>
          </a:xfrm>
        </p:grpSpPr>
        <p:sp>
          <p:nvSpPr>
            <p:cNvPr id="29" name="Elipse 28">
              <a:extLst>
                <a:ext uri="{FF2B5EF4-FFF2-40B4-BE49-F238E27FC236}">
                  <a16:creationId xmlns:a16="http://schemas.microsoft.com/office/drawing/2014/main" id="{2F24FA05-97BD-4FCA-BBC3-811DD55B5DC7}"/>
                </a:ext>
              </a:extLst>
            </p:cNvPr>
            <p:cNvSpPr/>
            <p:nvPr/>
          </p:nvSpPr>
          <p:spPr>
            <a:xfrm>
              <a:off x="9588365" y="1927602"/>
              <a:ext cx="1655034" cy="1643376"/>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 name="Group 5"/>
            <p:cNvGrpSpPr/>
            <p:nvPr/>
          </p:nvGrpSpPr>
          <p:grpSpPr>
            <a:xfrm>
              <a:off x="9765617" y="2061403"/>
              <a:ext cx="1353347" cy="1353347"/>
              <a:chOff x="-713670" y="1360440"/>
              <a:chExt cx="2706693" cy="2706693"/>
            </a:xfrm>
            <a:solidFill>
              <a:srgbClr val="00B050"/>
            </a:solidFill>
            <a:effectLst>
              <a:outerShdw blurRad="50800" dist="38100" dir="2700000" algn="tl" rotWithShape="0">
                <a:prstClr val="black">
                  <a:alpha val="40000"/>
                </a:prstClr>
              </a:outerShdw>
            </a:effectLst>
          </p:grpSpPr>
          <p:grpSp>
            <p:nvGrpSpPr>
              <p:cNvPr id="6" name="Group 6"/>
              <p:cNvGrpSpPr>
                <a:grpSpLocks noChangeAspect="1"/>
              </p:cNvGrpSpPr>
              <p:nvPr/>
            </p:nvGrpSpPr>
            <p:grpSpPr>
              <a:xfrm>
                <a:off x="-713670" y="1360440"/>
                <a:ext cx="2706693" cy="2706693"/>
                <a:chOff x="-1675631" y="3194188"/>
                <a:chExt cx="6355080" cy="6355080"/>
              </a:xfrm>
              <a:grpFill/>
            </p:grpSpPr>
            <p:sp>
              <p:nvSpPr>
                <p:cNvPr id="7" name="Freeform 7"/>
                <p:cNvSpPr/>
                <p:nvPr/>
              </p:nvSpPr>
              <p:spPr>
                <a:xfrm>
                  <a:off x="-1675631" y="3194188"/>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7496" y="1954028"/>
                <a:ext cx="1814347" cy="1519515"/>
              </a:xfrm>
              <a:prstGeom prst="rect">
                <a:avLst/>
              </a:prstGeom>
            </p:spPr>
          </p:pic>
        </p:grpSp>
      </p:grpSp>
      <p:grpSp>
        <p:nvGrpSpPr>
          <p:cNvPr id="19" name="Agrupar 18">
            <a:extLst>
              <a:ext uri="{FF2B5EF4-FFF2-40B4-BE49-F238E27FC236}">
                <a16:creationId xmlns:a16="http://schemas.microsoft.com/office/drawing/2014/main" id="{77659D8A-6958-481D-BB9F-104A2869C190}"/>
              </a:ext>
            </a:extLst>
          </p:cNvPr>
          <p:cNvGrpSpPr/>
          <p:nvPr/>
        </p:nvGrpSpPr>
        <p:grpSpPr>
          <a:xfrm>
            <a:off x="1079679" y="1638472"/>
            <a:ext cx="1655034" cy="1643376"/>
            <a:chOff x="1934920" y="1480801"/>
            <a:chExt cx="1655034" cy="1643376"/>
          </a:xfrm>
        </p:grpSpPr>
        <p:sp>
          <p:nvSpPr>
            <p:cNvPr id="2" name="Elipse 1">
              <a:extLst>
                <a:ext uri="{FF2B5EF4-FFF2-40B4-BE49-F238E27FC236}">
                  <a16:creationId xmlns:a16="http://schemas.microsoft.com/office/drawing/2014/main" id="{CA8BE48B-03EE-49A6-9D1C-BB66FD39474B}"/>
                </a:ext>
              </a:extLst>
            </p:cNvPr>
            <p:cNvSpPr/>
            <p:nvPr/>
          </p:nvSpPr>
          <p:spPr>
            <a:xfrm>
              <a:off x="1934920" y="1480801"/>
              <a:ext cx="1655034" cy="1643376"/>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C1D623A4-908A-48EB-942B-A4DD035CB6F0}"/>
                </a:ext>
              </a:extLst>
            </p:cNvPr>
            <p:cNvGrpSpPr/>
            <p:nvPr/>
          </p:nvGrpSpPr>
          <p:grpSpPr>
            <a:xfrm>
              <a:off x="2088494" y="1548003"/>
              <a:ext cx="1396879" cy="1396879"/>
              <a:chOff x="299379" y="1999539"/>
              <a:chExt cx="1396879" cy="1396879"/>
            </a:xfrm>
          </p:grpSpPr>
          <p:grpSp>
            <p:nvGrpSpPr>
              <p:cNvPr id="10" name="Group 10"/>
              <p:cNvGrpSpPr>
                <a:grpSpLocks noChangeAspect="1"/>
              </p:cNvGrpSpPr>
              <p:nvPr/>
            </p:nvGrpSpPr>
            <p:grpSpPr>
              <a:xfrm>
                <a:off x="299379" y="1999539"/>
                <a:ext cx="1396879" cy="1396879"/>
                <a:chOff x="-3957112" y="0"/>
                <a:chExt cx="6355080" cy="6355080"/>
              </a:xfrm>
              <a:solidFill>
                <a:srgbClr val="00B050"/>
              </a:solidFill>
            </p:grpSpPr>
            <p:sp>
              <p:nvSpPr>
                <p:cNvPr id="11" name="Freeform 11"/>
                <p:cNvSpPr/>
                <p:nvPr/>
              </p:nvSpPr>
              <p:spPr>
                <a:xfrm>
                  <a:off x="-3957112"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5658" y="2105818"/>
                <a:ext cx="1184322" cy="1184322"/>
              </a:xfrm>
              <a:prstGeom prst="rect">
                <a:avLst/>
              </a:prstGeom>
            </p:spPr>
          </p:pic>
        </p:grpSp>
      </p:grpSp>
      <p:grpSp>
        <p:nvGrpSpPr>
          <p:cNvPr id="34" name="Agrupar 33">
            <a:extLst>
              <a:ext uri="{FF2B5EF4-FFF2-40B4-BE49-F238E27FC236}">
                <a16:creationId xmlns:a16="http://schemas.microsoft.com/office/drawing/2014/main" id="{ABE84352-798B-488B-BF22-388F47D15159}"/>
              </a:ext>
            </a:extLst>
          </p:cNvPr>
          <p:cNvGrpSpPr/>
          <p:nvPr/>
        </p:nvGrpSpPr>
        <p:grpSpPr>
          <a:xfrm>
            <a:off x="2974221" y="4200045"/>
            <a:ext cx="1655034" cy="1643376"/>
            <a:chOff x="3082966" y="4336735"/>
            <a:chExt cx="1655034" cy="1643376"/>
          </a:xfrm>
        </p:grpSpPr>
        <p:sp>
          <p:nvSpPr>
            <p:cNvPr id="31" name="Elipse 30">
              <a:extLst>
                <a:ext uri="{FF2B5EF4-FFF2-40B4-BE49-F238E27FC236}">
                  <a16:creationId xmlns:a16="http://schemas.microsoft.com/office/drawing/2014/main" id="{FE3757E1-F962-41B3-A332-2858697584CA}"/>
                </a:ext>
              </a:extLst>
            </p:cNvPr>
            <p:cNvSpPr/>
            <p:nvPr/>
          </p:nvSpPr>
          <p:spPr>
            <a:xfrm>
              <a:off x="3082966" y="4336735"/>
              <a:ext cx="1655034" cy="1643376"/>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Group 13"/>
            <p:cNvGrpSpPr/>
            <p:nvPr/>
          </p:nvGrpSpPr>
          <p:grpSpPr>
            <a:xfrm>
              <a:off x="3246630" y="4463574"/>
              <a:ext cx="1353347" cy="1353347"/>
              <a:chOff x="-2029530" y="133820"/>
              <a:chExt cx="2706693" cy="2706693"/>
            </a:xfrm>
            <a:solidFill>
              <a:srgbClr val="00B050"/>
            </a:solidFill>
            <a:effectLst>
              <a:outerShdw blurRad="50800" dist="38100" dir="2700000" algn="tl" rotWithShape="0">
                <a:prstClr val="black">
                  <a:alpha val="40000"/>
                </a:prstClr>
              </a:outerShdw>
            </a:effectLst>
          </p:grpSpPr>
          <p:grpSp>
            <p:nvGrpSpPr>
              <p:cNvPr id="14" name="Group 14"/>
              <p:cNvGrpSpPr>
                <a:grpSpLocks noChangeAspect="1"/>
              </p:cNvGrpSpPr>
              <p:nvPr/>
            </p:nvGrpSpPr>
            <p:grpSpPr>
              <a:xfrm>
                <a:off x="-2029530" y="133820"/>
                <a:ext cx="2706693" cy="2706693"/>
                <a:chOff x="-4765159" y="314198"/>
                <a:chExt cx="6355080" cy="6355080"/>
              </a:xfrm>
              <a:grpFill/>
            </p:grpSpPr>
            <p:sp>
              <p:nvSpPr>
                <p:cNvPr id="15" name="Freeform 15"/>
                <p:cNvSpPr/>
                <p:nvPr/>
              </p:nvSpPr>
              <p:spPr>
                <a:xfrm>
                  <a:off x="-4765159" y="314198"/>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1216" y="728338"/>
                <a:ext cx="1810067" cy="1810067"/>
              </a:xfrm>
              <a:prstGeom prst="rect">
                <a:avLst/>
              </a:prstGeom>
            </p:spPr>
          </p:pic>
        </p:grpSp>
      </p:grpSp>
      <p:sp>
        <p:nvSpPr>
          <p:cNvPr id="21" name="TextBox 21"/>
          <p:cNvSpPr txBox="1"/>
          <p:nvPr/>
        </p:nvSpPr>
        <p:spPr>
          <a:xfrm>
            <a:off x="483800" y="3357376"/>
            <a:ext cx="2866925" cy="512961"/>
          </a:xfrm>
          <a:prstGeom prst="rect">
            <a:avLst/>
          </a:prstGeom>
        </p:spPr>
        <p:txBody>
          <a:bodyPr lIns="0" tIns="0" rIns="0" bIns="0" rtlCol="0" anchor="t">
            <a:spAutoFit/>
          </a:bodyPr>
          <a:lstStyle/>
          <a:p>
            <a:pPr algn="ctr" defTabSz="609630">
              <a:lnSpc>
                <a:spcPts val="1984"/>
              </a:lnSpc>
              <a:spcBef>
                <a:spcPct val="0"/>
              </a:spcBef>
            </a:pPr>
            <a:r>
              <a:rPr lang="en-US" sz="1803" b="1" spc="-68" dirty="0">
                <a:solidFill>
                  <a:srgbClr val="002060"/>
                </a:solidFill>
                <a:latin typeface="Montaser Arabic extraLight Bold"/>
              </a:rPr>
              <a:t>O que são as </a:t>
            </a:r>
          </a:p>
          <a:p>
            <a:pPr algn="ctr" defTabSz="609630">
              <a:lnSpc>
                <a:spcPts val="1984"/>
              </a:lnSpc>
              <a:spcBef>
                <a:spcPct val="0"/>
              </a:spcBef>
            </a:pPr>
            <a:r>
              <a:rPr lang="en-US" sz="1803" b="1" spc="-68" dirty="0">
                <a:solidFill>
                  <a:srgbClr val="002060"/>
                </a:solidFill>
                <a:latin typeface="Montaser Arabic extraLight Bold"/>
              </a:rPr>
              <a:t>Redes de </a:t>
            </a:r>
            <a:r>
              <a:rPr lang="en-US" sz="1803" b="1" spc="-68" dirty="0" err="1">
                <a:solidFill>
                  <a:srgbClr val="002060"/>
                </a:solidFill>
                <a:latin typeface="Montaser Arabic extraLight Bold"/>
              </a:rPr>
              <a:t>Logística</a:t>
            </a:r>
            <a:r>
              <a:rPr lang="en-US" sz="1803" b="1" spc="-68" dirty="0">
                <a:solidFill>
                  <a:srgbClr val="002060"/>
                </a:solidFill>
                <a:latin typeface="Montaser Arabic extraLight Bold"/>
              </a:rPr>
              <a:t>?</a:t>
            </a:r>
          </a:p>
        </p:txBody>
      </p:sp>
      <p:sp>
        <p:nvSpPr>
          <p:cNvPr id="22" name="TextBox 22"/>
          <p:cNvSpPr txBox="1"/>
          <p:nvPr/>
        </p:nvSpPr>
        <p:spPr>
          <a:xfrm>
            <a:off x="8984105" y="3439819"/>
            <a:ext cx="2724095" cy="512961"/>
          </a:xfrm>
          <a:prstGeom prst="rect">
            <a:avLst/>
          </a:prstGeom>
        </p:spPr>
        <p:txBody>
          <a:bodyPr lIns="0" tIns="0" rIns="0" bIns="0" rtlCol="0" anchor="t">
            <a:spAutoFit/>
          </a:bodyPr>
          <a:lstStyle/>
          <a:p>
            <a:pPr algn="ctr" defTabSz="609630">
              <a:lnSpc>
                <a:spcPts val="1987"/>
              </a:lnSpc>
              <a:spcBef>
                <a:spcPct val="0"/>
              </a:spcBef>
            </a:pPr>
            <a:r>
              <a:rPr lang="en-US" sz="1806" b="1" spc="-68" dirty="0">
                <a:solidFill>
                  <a:srgbClr val="002060"/>
                </a:solidFill>
                <a:latin typeface="Montaser Arabic extraLight Bold"/>
              </a:rPr>
              <a:t>Conceito do novo Portal da REDELOG</a:t>
            </a:r>
          </a:p>
        </p:txBody>
      </p:sp>
      <p:sp>
        <p:nvSpPr>
          <p:cNvPr id="23" name="TextBox 23"/>
          <p:cNvSpPr txBox="1"/>
          <p:nvPr/>
        </p:nvSpPr>
        <p:spPr>
          <a:xfrm>
            <a:off x="4738000" y="3425998"/>
            <a:ext cx="2877614" cy="512961"/>
          </a:xfrm>
          <a:prstGeom prst="rect">
            <a:avLst/>
          </a:prstGeom>
        </p:spPr>
        <p:txBody>
          <a:bodyPr lIns="0" tIns="0" rIns="0" bIns="0" rtlCol="0" anchor="t">
            <a:spAutoFit/>
          </a:bodyPr>
          <a:lstStyle/>
          <a:p>
            <a:pPr algn="ctr" defTabSz="609630">
              <a:lnSpc>
                <a:spcPts val="1984"/>
              </a:lnSpc>
              <a:spcBef>
                <a:spcPct val="0"/>
              </a:spcBef>
            </a:pPr>
            <a:r>
              <a:rPr lang="en-US" sz="1803" b="1" spc="-68" dirty="0" err="1">
                <a:solidFill>
                  <a:srgbClr val="002060"/>
                </a:solidFill>
                <a:latin typeface="Montaser Arabic extraLight Bold"/>
              </a:rPr>
              <a:t>Portais</a:t>
            </a:r>
            <a:r>
              <a:rPr lang="en-US" sz="1803" b="1" spc="-68" dirty="0">
                <a:solidFill>
                  <a:srgbClr val="002060"/>
                </a:solidFill>
                <a:latin typeface="Montaser Arabic extraLight Bold"/>
              </a:rPr>
              <a:t> </a:t>
            </a:r>
            <a:r>
              <a:rPr lang="en-US" sz="1803" b="1" spc="-68" dirty="0" err="1">
                <a:solidFill>
                  <a:srgbClr val="002060"/>
                </a:solidFill>
                <a:latin typeface="Montaser Arabic extraLight Bold"/>
              </a:rPr>
              <a:t>anteriores</a:t>
            </a:r>
            <a:r>
              <a:rPr lang="en-US" sz="1803" b="1" spc="-68" dirty="0">
                <a:solidFill>
                  <a:srgbClr val="002060"/>
                </a:solidFill>
                <a:latin typeface="Montaser Arabic extraLight Bold"/>
              </a:rPr>
              <a:t> das </a:t>
            </a:r>
          </a:p>
          <a:p>
            <a:pPr algn="ctr" defTabSz="609630">
              <a:lnSpc>
                <a:spcPts val="1984"/>
              </a:lnSpc>
              <a:spcBef>
                <a:spcPct val="0"/>
              </a:spcBef>
            </a:pPr>
            <a:r>
              <a:rPr lang="en-US" sz="1803" b="1" spc="-68" dirty="0">
                <a:solidFill>
                  <a:srgbClr val="002060"/>
                </a:solidFill>
                <a:latin typeface="Montaser Arabic extraLight Bold"/>
              </a:rPr>
              <a:t>Redes de </a:t>
            </a:r>
            <a:r>
              <a:rPr lang="en-US" sz="1803" b="1" spc="-68" dirty="0" err="1">
                <a:solidFill>
                  <a:srgbClr val="002060"/>
                </a:solidFill>
                <a:latin typeface="Montaser Arabic extraLight Bold"/>
              </a:rPr>
              <a:t>Logística</a:t>
            </a:r>
            <a:endParaRPr lang="en-US" sz="1803" b="1" spc="-68" dirty="0">
              <a:solidFill>
                <a:srgbClr val="002060"/>
              </a:solidFill>
              <a:latin typeface="Montaser Arabic extraLight Bold"/>
            </a:endParaRPr>
          </a:p>
        </p:txBody>
      </p:sp>
      <p:sp>
        <p:nvSpPr>
          <p:cNvPr id="24" name="TextBox 24"/>
          <p:cNvSpPr txBox="1"/>
          <p:nvPr/>
        </p:nvSpPr>
        <p:spPr>
          <a:xfrm>
            <a:off x="2383399" y="5843421"/>
            <a:ext cx="2982803" cy="512961"/>
          </a:xfrm>
          <a:prstGeom prst="rect">
            <a:avLst/>
          </a:prstGeom>
        </p:spPr>
        <p:txBody>
          <a:bodyPr lIns="0" tIns="0" rIns="0" bIns="0" rtlCol="0" anchor="t">
            <a:spAutoFit/>
          </a:bodyPr>
          <a:lstStyle/>
          <a:p>
            <a:pPr algn="ctr" defTabSz="609630">
              <a:lnSpc>
                <a:spcPts val="1987"/>
              </a:lnSpc>
              <a:spcBef>
                <a:spcPct val="0"/>
              </a:spcBef>
            </a:pPr>
            <a:r>
              <a:rPr lang="en-US" sz="1806" b="1" spc="-68" dirty="0" err="1">
                <a:solidFill>
                  <a:srgbClr val="002060"/>
                </a:solidFill>
                <a:latin typeface="Montaser Arabic extraLight Bold"/>
              </a:rPr>
              <a:t>Estrutura</a:t>
            </a:r>
            <a:r>
              <a:rPr lang="en-US" sz="1806" b="1" spc="-68" dirty="0">
                <a:solidFill>
                  <a:srgbClr val="002060"/>
                </a:solidFill>
                <a:latin typeface="Montaser Arabic extraLight Bold"/>
              </a:rPr>
              <a:t> do </a:t>
            </a:r>
          </a:p>
          <a:p>
            <a:pPr algn="ctr" defTabSz="609630">
              <a:lnSpc>
                <a:spcPts val="1987"/>
              </a:lnSpc>
              <a:spcBef>
                <a:spcPct val="0"/>
              </a:spcBef>
            </a:pPr>
            <a:r>
              <a:rPr lang="en-US" sz="1806" b="1" spc="-68" dirty="0">
                <a:solidFill>
                  <a:srgbClr val="002060"/>
                </a:solidFill>
                <a:latin typeface="Montaser Arabic extraLight Bold"/>
              </a:rPr>
              <a:t>Portal da REDELOG</a:t>
            </a:r>
          </a:p>
        </p:txBody>
      </p:sp>
      <p:sp>
        <p:nvSpPr>
          <p:cNvPr id="25" name="TextBox 25"/>
          <p:cNvSpPr txBox="1"/>
          <p:nvPr/>
        </p:nvSpPr>
        <p:spPr>
          <a:xfrm>
            <a:off x="6118078" y="5843421"/>
            <a:ext cx="3852137" cy="512961"/>
          </a:xfrm>
          <a:prstGeom prst="rect">
            <a:avLst/>
          </a:prstGeom>
        </p:spPr>
        <p:txBody>
          <a:bodyPr lIns="0" tIns="0" rIns="0" bIns="0" rtlCol="0" anchor="t">
            <a:spAutoFit/>
          </a:bodyPr>
          <a:lstStyle/>
          <a:p>
            <a:pPr algn="ctr" defTabSz="609630">
              <a:lnSpc>
                <a:spcPts val="1987"/>
              </a:lnSpc>
            </a:pPr>
            <a:r>
              <a:rPr lang="en-US" sz="1806" b="1" spc="-68" dirty="0">
                <a:solidFill>
                  <a:srgbClr val="002060"/>
                </a:solidFill>
                <a:latin typeface="Montaser Arabic extraLight Bold"/>
              </a:rPr>
              <a:t> </a:t>
            </a:r>
            <a:r>
              <a:rPr lang="en-US" sz="1806" b="1" spc="-68" dirty="0" err="1">
                <a:solidFill>
                  <a:srgbClr val="002060"/>
                </a:solidFill>
                <a:latin typeface="Montaser Arabic extraLight Bold"/>
              </a:rPr>
              <a:t>Estratégia</a:t>
            </a:r>
            <a:r>
              <a:rPr lang="en-US" sz="1806" b="1" spc="-68" dirty="0">
                <a:solidFill>
                  <a:srgbClr val="002060"/>
                </a:solidFill>
                <a:latin typeface="Montaser Arabic extraLight Bold"/>
              </a:rPr>
              <a:t> de</a:t>
            </a:r>
          </a:p>
          <a:p>
            <a:pPr algn="ctr" defTabSz="609630">
              <a:lnSpc>
                <a:spcPts val="1987"/>
              </a:lnSpc>
            </a:pPr>
            <a:r>
              <a:rPr lang="en-US" sz="1806" b="1" spc="-68" dirty="0" err="1">
                <a:solidFill>
                  <a:srgbClr val="002060"/>
                </a:solidFill>
                <a:latin typeface="Montaser Arabic extraLight Bold"/>
              </a:rPr>
              <a:t>Implantação</a:t>
            </a:r>
            <a:r>
              <a:rPr lang="en-US" sz="1806" b="1" spc="-68" dirty="0">
                <a:solidFill>
                  <a:srgbClr val="002060"/>
                </a:solidFill>
                <a:latin typeface="Montaser Arabic extraLight Bold"/>
              </a:rPr>
              <a:t> e </a:t>
            </a:r>
            <a:r>
              <a:rPr lang="en-US" sz="1806" b="1" spc="-68" dirty="0" err="1">
                <a:solidFill>
                  <a:srgbClr val="002060"/>
                </a:solidFill>
                <a:latin typeface="Montaser Arabic extraLight Bold"/>
              </a:rPr>
              <a:t>Engajamento</a:t>
            </a:r>
            <a:endParaRPr lang="en-US" sz="1806" b="1" spc="-68" dirty="0">
              <a:solidFill>
                <a:srgbClr val="002060"/>
              </a:solidFill>
              <a:latin typeface="Montaser Arabic extraLight Bold"/>
            </a:endParaRPr>
          </a:p>
        </p:txBody>
      </p:sp>
      <p:grpSp>
        <p:nvGrpSpPr>
          <p:cNvPr id="35" name="Agrupar 34">
            <a:extLst>
              <a:ext uri="{FF2B5EF4-FFF2-40B4-BE49-F238E27FC236}">
                <a16:creationId xmlns:a16="http://schemas.microsoft.com/office/drawing/2014/main" id="{57C938C9-EFC2-4B80-BC86-7720A99F8421}"/>
              </a:ext>
            </a:extLst>
          </p:cNvPr>
          <p:cNvGrpSpPr/>
          <p:nvPr/>
        </p:nvGrpSpPr>
        <p:grpSpPr>
          <a:xfrm>
            <a:off x="7216629" y="4263632"/>
            <a:ext cx="1655034" cy="1643376"/>
            <a:chOff x="7216629" y="4263632"/>
            <a:chExt cx="1655034" cy="1643376"/>
          </a:xfrm>
        </p:grpSpPr>
        <p:sp>
          <p:nvSpPr>
            <p:cNvPr id="30" name="Elipse 29">
              <a:extLst>
                <a:ext uri="{FF2B5EF4-FFF2-40B4-BE49-F238E27FC236}">
                  <a16:creationId xmlns:a16="http://schemas.microsoft.com/office/drawing/2014/main" id="{54F4E147-1B31-43EE-9047-28EF430B157D}"/>
                </a:ext>
              </a:extLst>
            </p:cNvPr>
            <p:cNvSpPr/>
            <p:nvPr/>
          </p:nvSpPr>
          <p:spPr>
            <a:xfrm>
              <a:off x="7216629" y="4263632"/>
              <a:ext cx="1655034" cy="1643376"/>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7" name="Group 17"/>
            <p:cNvGrpSpPr>
              <a:grpSpLocks noChangeAspect="1"/>
            </p:cNvGrpSpPr>
            <p:nvPr/>
          </p:nvGrpSpPr>
          <p:grpSpPr>
            <a:xfrm>
              <a:off x="7390233" y="4336735"/>
              <a:ext cx="1353347" cy="1353347"/>
              <a:chOff x="-5760056" y="0"/>
              <a:chExt cx="6355080" cy="6355080"/>
            </a:xfrm>
            <a:solidFill>
              <a:srgbClr val="00B050"/>
            </a:solidFill>
          </p:grpSpPr>
          <p:sp>
            <p:nvSpPr>
              <p:cNvPr id="18" name="Freeform 18"/>
              <p:cNvSpPr/>
              <p:nvPr/>
            </p:nvSpPr>
            <p:spPr>
              <a:xfrm>
                <a:off x="-5760056"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sp>
          <p:nvSpPr>
            <p:cNvPr id="28" name="CaixaDeTexto 27">
              <a:extLst>
                <a:ext uri="{FF2B5EF4-FFF2-40B4-BE49-F238E27FC236}">
                  <a16:creationId xmlns:a16="http://schemas.microsoft.com/office/drawing/2014/main" id="{1CB26EF0-9F15-4A56-BC57-777D17ADEBA0}"/>
                </a:ext>
              </a:extLst>
            </p:cNvPr>
            <p:cNvSpPr txBox="1"/>
            <p:nvPr/>
          </p:nvSpPr>
          <p:spPr>
            <a:xfrm>
              <a:off x="7516114" y="4336733"/>
              <a:ext cx="1101584" cy="1323439"/>
            </a:xfrm>
            <a:prstGeom prst="rect">
              <a:avLst/>
            </a:prstGeom>
            <a:noFill/>
            <a:effectLst>
              <a:outerShdw blurRad="50800" dist="38100" dir="2700000" algn="tl" rotWithShape="0">
                <a:prstClr val="black">
                  <a:alpha val="40000"/>
                </a:prstClr>
              </a:outerShdw>
            </a:effectLst>
          </p:spPr>
          <p:txBody>
            <a:bodyPr wrap="none" rtlCol="0">
              <a:spAutoFit/>
            </a:bodyPr>
            <a:lstStyle/>
            <a:p>
              <a:r>
                <a:rPr lang="pt-BR" sz="8000" b="1" dirty="0">
                  <a:solidFill>
                    <a:srgbClr val="00B050"/>
                  </a:solidFill>
                  <a:sym typeface="Wingdings" panose="05000000000000000000" pitchFamily="2" charset="2"/>
                </a:rPr>
                <a:t></a:t>
              </a:r>
              <a:endParaRPr lang="pt-BR" sz="8000" b="1" dirty="0">
                <a:solidFill>
                  <a:srgbClr val="00B050"/>
                </a:solidFill>
              </a:endParaRPr>
            </a:p>
          </p:txBody>
        </p:sp>
      </p:grpSp>
      <p:sp>
        <p:nvSpPr>
          <p:cNvPr id="26" name="AutoShape 2">
            <a:extLst>
              <a:ext uri="{FF2B5EF4-FFF2-40B4-BE49-F238E27FC236}">
                <a16:creationId xmlns:a16="http://schemas.microsoft.com/office/drawing/2014/main" id="{7B4D6B02-A7E2-4277-BBC6-24673E54BB46}"/>
              </a:ext>
            </a:extLst>
          </p:cNvPr>
          <p:cNvSpPr/>
          <p:nvPr/>
        </p:nvSpPr>
        <p:spPr>
          <a:xfrm>
            <a:off x="-20607" y="-19400"/>
            <a:ext cx="12212608" cy="1151726"/>
          </a:xfrm>
          <a:prstGeom prst="rect">
            <a:avLst/>
          </a:prstGeom>
          <a:solidFill>
            <a:srgbClr val="192337"/>
          </a:solidFill>
        </p:spPr>
      </p:sp>
      <p:sp>
        <p:nvSpPr>
          <p:cNvPr id="20" name="TextBox 20"/>
          <p:cNvSpPr txBox="1"/>
          <p:nvPr/>
        </p:nvSpPr>
        <p:spPr>
          <a:xfrm>
            <a:off x="-20607" y="202809"/>
            <a:ext cx="12192000" cy="820738"/>
          </a:xfrm>
          <a:prstGeom prst="rect">
            <a:avLst/>
          </a:prstGeom>
          <a:noFill/>
        </p:spPr>
        <p:txBody>
          <a:bodyPr lIns="0" tIns="0" rIns="0" bIns="0" rtlCol="0" anchor="t">
            <a:spAutoFit/>
          </a:bodyPr>
          <a:lstStyle/>
          <a:p>
            <a:pPr algn="ctr" defTabSz="609630">
              <a:lnSpc>
                <a:spcPts val="3227"/>
              </a:lnSpc>
            </a:pPr>
            <a:r>
              <a:rPr lang="en-US" sz="2933" spc="-111" dirty="0">
                <a:solidFill>
                  <a:srgbClr val="FAFAFA"/>
                </a:solidFill>
                <a:latin typeface="Montaser Arabic extraLight Bold"/>
              </a:rPr>
              <a:t>LANÇAMENTO DO NOVO PORTAL DA </a:t>
            </a:r>
          </a:p>
          <a:p>
            <a:pPr algn="ctr" defTabSz="609630">
              <a:lnSpc>
                <a:spcPts val="3227"/>
              </a:lnSpc>
            </a:pPr>
            <a:r>
              <a:rPr lang="en-US" sz="2933" spc="-111" dirty="0">
                <a:solidFill>
                  <a:srgbClr val="FAFAFA"/>
                </a:solidFill>
                <a:latin typeface="Montaser Arabic extraLight Bold"/>
              </a:rPr>
              <a:t>REDE LOGÍSTICA - REDELOG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21" grpId="0"/>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Métodos de PREVISÃO Da DEMANDA</a:t>
            </a:r>
          </a:p>
        </p:txBody>
      </p:sp>
      <p:sp>
        <p:nvSpPr>
          <p:cNvPr id="11" name="CaixaDeTexto 10">
            <a:extLst>
              <a:ext uri="{FF2B5EF4-FFF2-40B4-BE49-F238E27FC236}">
                <a16:creationId xmlns:a16="http://schemas.microsoft.com/office/drawing/2014/main" id="{801AF297-310D-4273-81B0-E8B94BED9442}"/>
              </a:ext>
            </a:extLst>
          </p:cNvPr>
          <p:cNvSpPr txBox="1"/>
          <p:nvPr/>
        </p:nvSpPr>
        <p:spPr>
          <a:xfrm>
            <a:off x="2189339" y="1412776"/>
            <a:ext cx="8371157" cy="3539430"/>
          </a:xfrm>
          <a:prstGeom prst="rect">
            <a:avLst/>
          </a:prstGeom>
          <a:noFill/>
        </p:spPr>
        <p:txBody>
          <a:bodyPr wrap="square" rtlCol="0">
            <a:spAutoFit/>
          </a:bodyPr>
          <a:lstStyle/>
          <a:p>
            <a:pPr marL="571500" indent="-571500">
              <a:buFont typeface="Wingdings" panose="05000000000000000000" pitchFamily="2" charset="2"/>
              <a:buChar char="Ø"/>
            </a:pPr>
            <a:r>
              <a:rPr lang="pt-BR" sz="2800" b="1" dirty="0">
                <a:solidFill>
                  <a:srgbClr val="4F81BD">
                    <a:lumMod val="50000"/>
                  </a:srgbClr>
                </a:solidFill>
                <a:latin typeface="Calibri"/>
              </a:rPr>
              <a:t>Estudar a necessidade de </a:t>
            </a:r>
            <a:r>
              <a:rPr lang="pt-BR" sz="2800" b="1" dirty="0">
                <a:solidFill>
                  <a:srgbClr val="00B050"/>
                </a:solidFill>
                <a:latin typeface="Calibri"/>
              </a:rPr>
              <a:t>serviços de manutenção </a:t>
            </a:r>
            <a:r>
              <a:rPr lang="pt-BR" sz="2800" b="1" dirty="0">
                <a:solidFill>
                  <a:srgbClr val="4F81BD">
                    <a:lumMod val="50000"/>
                  </a:srgbClr>
                </a:solidFill>
                <a:latin typeface="Calibri"/>
              </a:rPr>
              <a:t>preventiva, periódica e corretiva</a:t>
            </a:r>
          </a:p>
          <a:p>
            <a:pPr marL="571500" indent="-571500">
              <a:buFont typeface="Wingdings" panose="05000000000000000000" pitchFamily="2" charset="2"/>
              <a:buChar char="Ø"/>
            </a:pPr>
            <a:r>
              <a:rPr lang="pt-BR" sz="2800" b="1" dirty="0">
                <a:solidFill>
                  <a:srgbClr val="4F81BD">
                    <a:lumMod val="50000"/>
                  </a:srgbClr>
                </a:solidFill>
                <a:latin typeface="Calibri"/>
              </a:rPr>
              <a:t>Verificar a existência de </a:t>
            </a:r>
            <a:r>
              <a:rPr lang="pt-BR" sz="2800" b="1" dirty="0">
                <a:solidFill>
                  <a:srgbClr val="00B050"/>
                </a:solidFill>
                <a:latin typeface="Calibri"/>
              </a:rPr>
              <a:t>contratos de operação de crédito</a:t>
            </a:r>
            <a:r>
              <a:rPr lang="pt-BR" sz="2800" b="1" dirty="0">
                <a:solidFill>
                  <a:srgbClr val="4F81BD">
                    <a:lumMod val="50000"/>
                  </a:srgbClr>
                </a:solidFill>
                <a:latin typeface="Calibri"/>
              </a:rPr>
              <a:t> (empréstimos) que impliquem em despesas de contratação</a:t>
            </a:r>
          </a:p>
          <a:p>
            <a:pPr marL="571500" indent="-571500">
              <a:buFont typeface="Wingdings" panose="05000000000000000000" pitchFamily="2" charset="2"/>
              <a:buChar char="Ø"/>
            </a:pPr>
            <a:r>
              <a:rPr lang="pt-BR" sz="2800" b="1" dirty="0">
                <a:solidFill>
                  <a:srgbClr val="4F81BD">
                    <a:lumMod val="50000"/>
                  </a:srgbClr>
                </a:solidFill>
                <a:latin typeface="Calibri"/>
              </a:rPr>
              <a:t>Analisar a previsão de despesas de contratação do PDTIC, do PIERJ e </a:t>
            </a:r>
            <a:r>
              <a:rPr lang="pt-BR" sz="2800" b="1" dirty="0">
                <a:solidFill>
                  <a:srgbClr val="00B050"/>
                </a:solidFill>
                <a:latin typeface="Calibri"/>
              </a:rPr>
              <a:t>demais planos de governo</a:t>
            </a:r>
            <a:r>
              <a:rPr lang="pt-BR" sz="2800" b="1" dirty="0">
                <a:solidFill>
                  <a:srgbClr val="4F81BD">
                    <a:lumMod val="50000"/>
                  </a:srgbClr>
                </a:solidFill>
                <a:latin typeface="Calibri"/>
              </a:rPr>
              <a:t>.</a:t>
            </a:r>
          </a:p>
          <a:p>
            <a:pPr marL="571500" indent="-571500">
              <a:buFont typeface="Wingdings" panose="05000000000000000000" pitchFamily="2" charset="2"/>
              <a:buChar char="Ø"/>
            </a:pPr>
            <a:endParaRPr lang="pt-BR" sz="2800" b="1"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B539A0BF-92B9-401D-A077-7147FAE54CCB}"/>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4EE211D4-7D40-4887-9A21-7B8F3B074DD3}"/>
              </a:ext>
            </a:extLst>
          </p:cNvPr>
          <p:cNvSpPr/>
          <p:nvPr/>
        </p:nvSpPr>
        <p:spPr>
          <a:xfrm flipV="1">
            <a:off x="1522032" y="705424"/>
            <a:ext cx="10649361" cy="70074"/>
          </a:xfrm>
          <a:prstGeom prst="rect">
            <a:avLst/>
          </a:prstGeom>
          <a:solidFill>
            <a:srgbClr val="00B050"/>
          </a:solidFill>
        </p:spPr>
      </p:sp>
      <p:sp>
        <p:nvSpPr>
          <p:cNvPr id="13" name="TextBox 21">
            <a:extLst>
              <a:ext uri="{FF2B5EF4-FFF2-40B4-BE49-F238E27FC236}">
                <a16:creationId xmlns:a16="http://schemas.microsoft.com/office/drawing/2014/main" id="{CC69EBB0-BACB-48BB-9A7E-D0A94B507CA5}"/>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MÉTODOS DE PREVISÃO DA DEMANDA</a:t>
            </a:r>
          </a:p>
        </p:txBody>
      </p:sp>
      <p:grpSp>
        <p:nvGrpSpPr>
          <p:cNvPr id="14" name="Group 17">
            <a:extLst>
              <a:ext uri="{FF2B5EF4-FFF2-40B4-BE49-F238E27FC236}">
                <a16:creationId xmlns:a16="http://schemas.microsoft.com/office/drawing/2014/main" id="{3D9B5953-FA05-4C2E-8C17-69359371DC30}"/>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1A52A4A7-AB8A-4F0C-90DC-D030112B1EF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Gráfico de barras com tendência ascendente">
            <a:extLst>
              <a:ext uri="{FF2B5EF4-FFF2-40B4-BE49-F238E27FC236}">
                <a16:creationId xmlns:a16="http://schemas.microsoft.com/office/drawing/2014/main" id="{2704140A-CEDC-4B11-B522-C738FE99CC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715" y="110441"/>
            <a:ext cx="914400" cy="914400"/>
          </a:xfrm>
          <a:prstGeom prst="rect">
            <a:avLst/>
          </a:prstGeom>
        </p:spPr>
      </p:pic>
    </p:spTree>
    <p:extLst>
      <p:ext uri="{BB962C8B-B14F-4D97-AF65-F5344CB8AC3E}">
        <p14:creationId xmlns:p14="http://schemas.microsoft.com/office/powerpoint/2010/main" val="276790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2207569" y="5157192"/>
            <a:ext cx="7992887" cy="1015663"/>
          </a:xfrm>
          <a:prstGeom prst="rect">
            <a:avLst/>
          </a:prstGeom>
          <a:noFill/>
        </p:spPr>
        <p:txBody>
          <a:bodyPr wrap="square" rtlCol="0">
            <a:spAutoFit/>
          </a:bodyPr>
          <a:lstStyle/>
          <a:p>
            <a:pPr algn="ctr"/>
            <a:r>
              <a:rPr lang="pt-BR" sz="2000" b="1" dirty="0">
                <a:solidFill>
                  <a:srgbClr val="4F81BD">
                    <a:lumMod val="50000"/>
                  </a:srgbClr>
                </a:solidFill>
                <a:latin typeface="Calibri"/>
              </a:rPr>
              <a:t>https://redelog.rj.gov.br/redelog/plano-de-contratacoes-anual</a:t>
            </a:r>
          </a:p>
          <a:p>
            <a:pPr algn="ctr"/>
            <a:endParaRPr lang="pt-BR" sz="2000" b="1" dirty="0">
              <a:solidFill>
                <a:srgbClr val="4F81BD">
                  <a:lumMod val="50000"/>
                </a:srgbClr>
              </a:solidFill>
              <a:latin typeface="Calibri"/>
            </a:endParaRPr>
          </a:p>
          <a:p>
            <a:pPr algn="ctr"/>
            <a:r>
              <a:rPr lang="pt-BR" sz="2000" b="1" dirty="0">
                <a:solidFill>
                  <a:srgbClr val="4F81BD">
                    <a:lumMod val="50000"/>
                  </a:srgbClr>
                </a:solidFill>
                <a:latin typeface="Calibri"/>
              </a:rPr>
              <a:t>https://www.compras.rj.gov.br</a:t>
            </a:r>
          </a:p>
        </p:txBody>
      </p:sp>
      <p:pic>
        <p:nvPicPr>
          <p:cNvPr id="12" name="Imagem 11">
            <a:extLst>
              <a:ext uri="{FF2B5EF4-FFF2-40B4-BE49-F238E27FC236}">
                <a16:creationId xmlns:a16="http://schemas.microsoft.com/office/drawing/2014/main" id="{90512D0D-DE13-4533-823B-C3E37926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929" y="2076247"/>
            <a:ext cx="2142857" cy="2142857"/>
          </a:xfrm>
          <a:prstGeom prst="rect">
            <a:avLst/>
          </a:prstGeom>
        </p:spPr>
      </p:pic>
      <p:sp>
        <p:nvSpPr>
          <p:cNvPr id="11" name="AutoShape 2">
            <a:extLst>
              <a:ext uri="{FF2B5EF4-FFF2-40B4-BE49-F238E27FC236}">
                <a16:creationId xmlns:a16="http://schemas.microsoft.com/office/drawing/2014/main" id="{7BC2C175-C5FB-4444-A5FF-218FE1C6DE00}"/>
              </a:ext>
            </a:extLst>
          </p:cNvPr>
          <p:cNvSpPr/>
          <p:nvPr/>
        </p:nvSpPr>
        <p:spPr>
          <a:xfrm>
            <a:off x="-20607" y="-4886"/>
            <a:ext cx="12212607" cy="1151726"/>
          </a:xfrm>
          <a:prstGeom prst="rect">
            <a:avLst/>
          </a:prstGeom>
          <a:solidFill>
            <a:srgbClr val="192337"/>
          </a:solidFill>
        </p:spPr>
      </p:sp>
      <p:sp>
        <p:nvSpPr>
          <p:cNvPr id="14" name="AutoShape 3">
            <a:extLst>
              <a:ext uri="{FF2B5EF4-FFF2-40B4-BE49-F238E27FC236}">
                <a16:creationId xmlns:a16="http://schemas.microsoft.com/office/drawing/2014/main" id="{3C255110-28D3-4D08-9D8D-B086125E2485}"/>
              </a:ext>
            </a:extLst>
          </p:cNvPr>
          <p:cNvSpPr/>
          <p:nvPr/>
        </p:nvSpPr>
        <p:spPr>
          <a:xfrm flipV="1">
            <a:off x="1522032" y="705424"/>
            <a:ext cx="10649361" cy="70074"/>
          </a:xfrm>
          <a:prstGeom prst="rect">
            <a:avLst/>
          </a:prstGeom>
          <a:solidFill>
            <a:srgbClr val="00B050"/>
          </a:solidFill>
        </p:spPr>
      </p:sp>
      <p:sp>
        <p:nvSpPr>
          <p:cNvPr id="15" name="TextBox 21">
            <a:extLst>
              <a:ext uri="{FF2B5EF4-FFF2-40B4-BE49-F238E27FC236}">
                <a16:creationId xmlns:a16="http://schemas.microsoft.com/office/drawing/2014/main" id="{C2E0E7AA-E7CE-4B84-9CFD-BFF7EFF1DCDD}"/>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6" name="Group 17">
            <a:extLst>
              <a:ext uri="{FF2B5EF4-FFF2-40B4-BE49-F238E27FC236}">
                <a16:creationId xmlns:a16="http://schemas.microsoft.com/office/drawing/2014/main" id="{7E7260E0-D308-48DC-B187-8C0098CFFEE8}"/>
              </a:ext>
            </a:extLst>
          </p:cNvPr>
          <p:cNvGrpSpPr>
            <a:grpSpLocks noChangeAspect="1"/>
          </p:cNvGrpSpPr>
          <p:nvPr/>
        </p:nvGrpSpPr>
        <p:grpSpPr>
          <a:xfrm>
            <a:off x="138425" y="58516"/>
            <a:ext cx="1018250" cy="1018250"/>
            <a:chOff x="0" y="0"/>
            <a:chExt cx="6355080" cy="6355080"/>
          </a:xfrm>
          <a:solidFill>
            <a:srgbClr val="00B050"/>
          </a:solidFill>
        </p:grpSpPr>
        <p:sp>
          <p:nvSpPr>
            <p:cNvPr id="17" name="Freeform 18">
              <a:extLst>
                <a:ext uri="{FF2B5EF4-FFF2-40B4-BE49-F238E27FC236}">
                  <a16:creationId xmlns:a16="http://schemas.microsoft.com/office/drawing/2014/main" id="{D77F1682-93D8-49B5-938D-32C6C4B706BF}"/>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6" name="Gráfico 5" descr="Documento">
            <a:extLst>
              <a:ext uri="{FF2B5EF4-FFF2-40B4-BE49-F238E27FC236}">
                <a16:creationId xmlns:a16="http://schemas.microsoft.com/office/drawing/2014/main" id="{798151BA-8E11-42B2-AB2B-EA0E66896B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305565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40768"/>
            <a:ext cx="8496944" cy="4278094"/>
          </a:xfrm>
          <a:prstGeom prst="rect">
            <a:avLst/>
          </a:prstGeom>
          <a:noFill/>
        </p:spPr>
        <p:txBody>
          <a:bodyPr wrap="square" rtlCol="0">
            <a:spAutoFit/>
          </a:bodyPr>
          <a:lstStyle/>
          <a:p>
            <a:r>
              <a:rPr lang="pt-BR" sz="2000" b="1" dirty="0">
                <a:solidFill>
                  <a:srgbClr val="4F81BD">
                    <a:lumMod val="50000"/>
                  </a:srgbClr>
                </a:solidFill>
                <a:latin typeface="Calibri"/>
              </a:rPr>
              <a:t>No Governo Federal:</a:t>
            </a:r>
          </a:p>
          <a:p>
            <a:endParaRPr lang="pt-BR" sz="2000" dirty="0">
              <a:solidFill>
                <a:srgbClr val="4F81BD">
                  <a:lumMod val="50000"/>
                </a:srgbClr>
              </a:solidFill>
              <a:latin typeface="Calibri"/>
            </a:endParaRPr>
          </a:p>
          <a:p>
            <a:pPr algn="just"/>
            <a:r>
              <a:rPr lang="pt-BR" sz="2000" b="1" dirty="0">
                <a:solidFill>
                  <a:srgbClr val="00B050"/>
                </a:solidFill>
                <a:latin typeface="Calibri"/>
              </a:rPr>
              <a:t>PGC - Planejamento e gerenciamento de contratações</a:t>
            </a:r>
          </a:p>
          <a:p>
            <a:pPr algn="just"/>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O sistema PGC é uma ferramenta eletrônica que consolida todas as contratações que o órgão ou entidade pretende realizar no exercício subsequente, acompanhadas dos respectivos Estudos preliminares e Gerenciamento de riscos.</a:t>
            </a:r>
          </a:p>
          <a:p>
            <a:pPr algn="just"/>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A ferramenta permite a elaboração do Plano Anual de Contratações, por meio de módulos de preenchimento simplificado, estruturando as informações relativas ao planejamento das contratações públicas dos órgãos ou entidades da Administração Pública federal direta, autárquica e fundacional.</a:t>
            </a:r>
          </a:p>
          <a:p>
            <a:pPr algn="just"/>
            <a:endParaRPr lang="pt-BR" sz="2000" dirty="0">
              <a:solidFill>
                <a:srgbClr val="4F81BD">
                  <a:lumMod val="50000"/>
                </a:srgbClr>
              </a:solidFill>
              <a:latin typeface="Calibri"/>
            </a:endParaRPr>
          </a:p>
          <a:p>
            <a:pPr algn="just"/>
            <a:r>
              <a:rPr lang="pt-BR" sz="1200" b="1" dirty="0">
                <a:solidFill>
                  <a:srgbClr val="4F81BD">
                    <a:lumMod val="50000"/>
                  </a:srgbClr>
                </a:solidFill>
                <a:latin typeface="Calibri"/>
                <a:hlinkClick r:id="rId2"/>
              </a:rPr>
              <a:t>https://www.gov.br/compras/pt-br/sistemas/conheca-o-compras/sistema-de-planejamento-e-gerenciamento-de-contratacoes</a:t>
            </a:r>
            <a:endParaRPr lang="pt-BR" sz="1200" b="1"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7D79D308-735B-43B4-97C5-C54F9C939005}"/>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CD99910B-D9D4-4D38-8A46-F8D9A361D063}"/>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78BC2E24-5919-431A-98B2-190729D37F38}"/>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B3937344-16E1-4322-BF36-CE2EDF07A6A5}"/>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A42FB9F9-BCC0-4FDE-A597-5DFA48685341}"/>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02E3EDAD-F14F-482F-920D-D2558593C2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388156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40768"/>
            <a:ext cx="8496944" cy="3785652"/>
          </a:xfrm>
          <a:prstGeom prst="rect">
            <a:avLst/>
          </a:prstGeom>
          <a:noFill/>
        </p:spPr>
        <p:txBody>
          <a:bodyPr wrap="square" rtlCol="0">
            <a:spAutoFit/>
          </a:bodyPr>
          <a:lstStyle/>
          <a:p>
            <a:r>
              <a:rPr lang="pt-BR" sz="2000" b="1" dirty="0">
                <a:solidFill>
                  <a:srgbClr val="4F81BD">
                    <a:lumMod val="50000"/>
                  </a:srgbClr>
                </a:solidFill>
                <a:latin typeface="Calibri"/>
              </a:rPr>
              <a:t>No Estado do Rio de Janeiro:</a:t>
            </a:r>
          </a:p>
          <a:p>
            <a:endParaRPr lang="pt-BR" sz="2000" dirty="0">
              <a:solidFill>
                <a:srgbClr val="4F81BD">
                  <a:lumMod val="50000"/>
                </a:srgbClr>
              </a:solidFill>
              <a:latin typeface="Calibri"/>
            </a:endParaRPr>
          </a:p>
          <a:p>
            <a:pPr algn="just"/>
            <a:r>
              <a:rPr lang="pt-BR" sz="2000" b="1" dirty="0">
                <a:solidFill>
                  <a:srgbClr val="00B050"/>
                </a:solidFill>
                <a:latin typeface="Calibri"/>
              </a:rPr>
              <a:t>Decreto 42.092, de 27 de outubro de 2009 – Institui o Sistema Logístico do Estado do Rio de Janeiro – SISLOG</a:t>
            </a:r>
          </a:p>
          <a:p>
            <a:pPr algn="just"/>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Art. 6º - São atribuições dos Órgãos Setoriais do SISLOG, segundo as orientações do Órgão Central:</a:t>
            </a:r>
          </a:p>
          <a:p>
            <a:pPr algn="just"/>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I - realizar a gestão de Suprimentos, Manutenção, Transportes e fazer o acompanhamento de despesas sob sua responsabilidade;</a:t>
            </a:r>
          </a:p>
          <a:p>
            <a:pPr algn="just"/>
            <a:r>
              <a:rPr lang="pt-BR" sz="2000" dirty="0">
                <a:solidFill>
                  <a:srgbClr val="4F81BD">
                    <a:lumMod val="50000"/>
                  </a:srgbClr>
                </a:solidFill>
                <a:latin typeface="Calibri"/>
              </a:rPr>
              <a:t>II - elaborar </a:t>
            </a:r>
            <a:r>
              <a:rPr lang="pt-BR" sz="2000" dirty="0">
                <a:solidFill>
                  <a:srgbClr val="4F81BD">
                    <a:lumMod val="50000"/>
                  </a:srgbClr>
                </a:solidFill>
                <a:highlight>
                  <a:srgbClr val="FFFF00"/>
                </a:highlight>
                <a:latin typeface="Calibri"/>
              </a:rPr>
              <a:t>Planos Setoriais de Suprimentos</a:t>
            </a:r>
            <a:r>
              <a:rPr lang="pt-BR" sz="2000" dirty="0">
                <a:solidFill>
                  <a:srgbClr val="4F81BD">
                    <a:lumMod val="50000"/>
                  </a:srgbClr>
                </a:solidFill>
                <a:latin typeface="Calibri"/>
              </a:rPr>
              <a:t>, de Manutenção e de Transportes para os Órgãos Seccionais que lhe são vinculados;</a:t>
            </a:r>
          </a:p>
        </p:txBody>
      </p:sp>
      <p:sp>
        <p:nvSpPr>
          <p:cNvPr id="9" name="AutoShape 2">
            <a:extLst>
              <a:ext uri="{FF2B5EF4-FFF2-40B4-BE49-F238E27FC236}">
                <a16:creationId xmlns:a16="http://schemas.microsoft.com/office/drawing/2014/main" id="{72803BBB-6E71-4539-B960-9A70B519A578}"/>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8F4D607C-9358-4BB8-956B-CB6A9A452F5D}"/>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24D18CF7-46AD-48EF-8B59-14E0241BDB06}"/>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20BA67B4-B129-4787-941E-9376EC75CA42}"/>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CBB22097-FBD8-4483-82C8-C5816F24E54C}"/>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AE038A42-A481-48DC-B7C4-93757CF0C9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89661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40769"/>
            <a:ext cx="8496944" cy="3477875"/>
          </a:xfrm>
          <a:prstGeom prst="rect">
            <a:avLst/>
          </a:prstGeom>
          <a:noFill/>
        </p:spPr>
        <p:txBody>
          <a:bodyPr wrap="square" rtlCol="0">
            <a:spAutoFit/>
          </a:bodyPr>
          <a:lstStyle/>
          <a:p>
            <a:r>
              <a:rPr lang="pt-BR" sz="2000" b="1" dirty="0">
                <a:solidFill>
                  <a:srgbClr val="4F81BD">
                    <a:lumMod val="50000"/>
                  </a:srgbClr>
                </a:solidFill>
                <a:latin typeface="Calibri"/>
              </a:rPr>
              <a:t>No Estado do Rio de Janeiro:</a:t>
            </a:r>
          </a:p>
          <a:p>
            <a:endParaRPr lang="pt-BR" sz="2000" dirty="0">
              <a:solidFill>
                <a:srgbClr val="4F81BD">
                  <a:lumMod val="50000"/>
                </a:srgbClr>
              </a:solidFill>
              <a:latin typeface="Calibri"/>
            </a:endParaRPr>
          </a:p>
          <a:p>
            <a:pPr algn="just"/>
            <a:r>
              <a:rPr lang="pt-BR" sz="2000" b="1" dirty="0">
                <a:solidFill>
                  <a:srgbClr val="00B050"/>
                </a:solidFill>
                <a:latin typeface="Calibri"/>
              </a:rPr>
              <a:t>Decreto nº 46.050, de 26 de julho de 2017 – Cria a Rede Logística do Poder Executivo do Estado – REDELOG</a:t>
            </a:r>
          </a:p>
          <a:p>
            <a:pPr algn="just"/>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Art. 5º - Compete aos integrantes referidos no artigo 4º deste Decreto as seguintes atribuições: </a:t>
            </a:r>
          </a:p>
          <a:p>
            <a:pPr algn="just"/>
            <a:r>
              <a:rPr lang="pt-BR" sz="2000" dirty="0">
                <a:solidFill>
                  <a:srgbClr val="4F81BD">
                    <a:lumMod val="50000"/>
                  </a:srgbClr>
                </a:solidFill>
                <a:latin typeface="Calibri"/>
              </a:rPr>
              <a:t>(...)</a:t>
            </a:r>
          </a:p>
          <a:p>
            <a:pPr algn="just"/>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II - aos Gestores Setoriais de REDELOG: </a:t>
            </a:r>
          </a:p>
          <a:p>
            <a:pPr algn="just"/>
            <a:r>
              <a:rPr lang="pt-BR" sz="2000" dirty="0">
                <a:solidFill>
                  <a:srgbClr val="4F81BD">
                    <a:lumMod val="50000"/>
                  </a:srgbClr>
                </a:solidFill>
                <a:latin typeface="Calibri"/>
              </a:rPr>
              <a:t>a) elaborar os </a:t>
            </a:r>
            <a:r>
              <a:rPr lang="pt-BR" sz="2000" dirty="0">
                <a:solidFill>
                  <a:srgbClr val="4F81BD">
                    <a:lumMod val="50000"/>
                  </a:srgbClr>
                </a:solidFill>
                <a:highlight>
                  <a:srgbClr val="FFFF00"/>
                </a:highlight>
                <a:latin typeface="Calibri"/>
              </a:rPr>
              <a:t>planos setoriais de suprimentos</a:t>
            </a:r>
            <a:r>
              <a:rPr lang="pt-BR" sz="2000" dirty="0">
                <a:solidFill>
                  <a:srgbClr val="4F81BD">
                    <a:lumMod val="50000"/>
                  </a:srgbClr>
                </a:solidFill>
                <a:latin typeface="Calibri"/>
              </a:rPr>
              <a:t>, manutenção e transportes; </a:t>
            </a:r>
          </a:p>
        </p:txBody>
      </p:sp>
      <p:sp>
        <p:nvSpPr>
          <p:cNvPr id="9" name="AutoShape 2">
            <a:extLst>
              <a:ext uri="{FF2B5EF4-FFF2-40B4-BE49-F238E27FC236}">
                <a16:creationId xmlns:a16="http://schemas.microsoft.com/office/drawing/2014/main" id="{35C8E578-7941-48D6-BF7E-56AB4A68CC06}"/>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E6DC3DF7-2945-4A57-A01E-063776DBA723}"/>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2BD19276-381F-42A5-B53C-A5FB37EE5D90}"/>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7665B9B3-EDB2-47FF-83A8-C0E915269C88}"/>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8CFC6EB4-FBAE-45D2-86BB-1D344C15464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754BD5F0-C4E6-4785-B0C9-E157EABB22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984784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40769"/>
            <a:ext cx="8496944" cy="2554545"/>
          </a:xfrm>
          <a:prstGeom prst="rect">
            <a:avLst/>
          </a:prstGeom>
          <a:noFill/>
        </p:spPr>
        <p:txBody>
          <a:bodyPr wrap="square" rtlCol="0">
            <a:spAutoFit/>
          </a:bodyPr>
          <a:lstStyle/>
          <a:p>
            <a:r>
              <a:rPr lang="pt-BR" sz="2000" b="1" dirty="0">
                <a:solidFill>
                  <a:srgbClr val="4F81BD">
                    <a:lumMod val="50000"/>
                  </a:srgbClr>
                </a:solidFill>
                <a:latin typeface="Calibri"/>
              </a:rPr>
              <a:t>No Estado do Rio de Janeiro:</a:t>
            </a:r>
          </a:p>
          <a:p>
            <a:endParaRPr lang="pt-BR" sz="2000" dirty="0">
              <a:solidFill>
                <a:srgbClr val="4F81BD">
                  <a:lumMod val="50000"/>
                </a:srgbClr>
              </a:solidFill>
              <a:latin typeface="Calibri"/>
            </a:endParaRPr>
          </a:p>
          <a:p>
            <a:pPr algn="just"/>
            <a:r>
              <a:rPr lang="pt-BR" sz="2000" b="1" dirty="0">
                <a:solidFill>
                  <a:srgbClr val="00B050"/>
                </a:solidFill>
                <a:latin typeface="Calibri"/>
              </a:rPr>
              <a:t>Decreto nº 46.642, de 17 de abril de 2019 – Fase Preparatória das Contratações</a:t>
            </a:r>
          </a:p>
          <a:p>
            <a:pPr algn="just"/>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Art. 10 – A fase preparatória da contratação deverá observar os seguintes atos, preferencialmente nesta sequência:</a:t>
            </a:r>
          </a:p>
          <a:p>
            <a:pPr algn="just"/>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I – previsão da demanda no </a:t>
            </a:r>
            <a:r>
              <a:rPr lang="pt-BR" sz="2000" dirty="0">
                <a:solidFill>
                  <a:srgbClr val="4F81BD">
                    <a:lumMod val="50000"/>
                  </a:srgbClr>
                </a:solidFill>
                <a:highlight>
                  <a:srgbClr val="FFFF00"/>
                </a:highlight>
                <a:latin typeface="Calibri"/>
              </a:rPr>
              <a:t>Plano Anual de Contratações </a:t>
            </a:r>
            <a:r>
              <a:rPr lang="pt-BR" sz="2000" dirty="0">
                <a:solidFill>
                  <a:srgbClr val="4F81BD">
                    <a:lumMod val="50000"/>
                  </a:srgbClr>
                </a:solidFill>
                <a:latin typeface="Calibri"/>
              </a:rPr>
              <a:t>do órgão ou entidade;</a:t>
            </a:r>
          </a:p>
        </p:txBody>
      </p:sp>
      <p:sp>
        <p:nvSpPr>
          <p:cNvPr id="9" name="AutoShape 2">
            <a:extLst>
              <a:ext uri="{FF2B5EF4-FFF2-40B4-BE49-F238E27FC236}">
                <a16:creationId xmlns:a16="http://schemas.microsoft.com/office/drawing/2014/main" id="{42472B60-FB93-4A36-8647-9608CB6177E5}"/>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3611E219-5F56-48CC-B7C6-E51A9FA20D02}"/>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88208757-AA46-458B-BE48-8078BE63688F}"/>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6846F310-2B4D-4574-8D6F-F3B4C2468993}"/>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849396AF-4DBE-47B5-A6A0-223871088CE0}"/>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8D162F1D-EC17-4797-A063-CAA0BB7BFA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3737303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40769"/>
            <a:ext cx="8496944" cy="4401205"/>
          </a:xfrm>
          <a:prstGeom prst="rect">
            <a:avLst/>
          </a:prstGeom>
          <a:noFill/>
        </p:spPr>
        <p:txBody>
          <a:bodyPr wrap="square" rtlCol="0">
            <a:spAutoFit/>
          </a:bodyPr>
          <a:lstStyle/>
          <a:p>
            <a:r>
              <a:rPr lang="pt-BR" sz="2000" b="1" dirty="0">
                <a:solidFill>
                  <a:srgbClr val="4F81BD">
                    <a:lumMod val="50000"/>
                  </a:srgbClr>
                </a:solidFill>
                <a:latin typeface="Calibri"/>
              </a:rPr>
              <a:t>No Estado do Rio de Janeiro:</a:t>
            </a:r>
          </a:p>
          <a:p>
            <a:endParaRPr lang="pt-BR" sz="2000" dirty="0">
              <a:solidFill>
                <a:srgbClr val="4F81BD">
                  <a:lumMod val="50000"/>
                </a:srgbClr>
              </a:solidFill>
              <a:latin typeface="Calibri"/>
            </a:endParaRPr>
          </a:p>
          <a:p>
            <a:pPr algn="just"/>
            <a:r>
              <a:rPr lang="pt-BR" sz="2000" b="1" dirty="0">
                <a:solidFill>
                  <a:srgbClr val="00B050"/>
                </a:solidFill>
                <a:latin typeface="Calibri"/>
              </a:rPr>
              <a:t>PAC – Plano Anual de Contratações (2020 a 2021)</a:t>
            </a:r>
          </a:p>
          <a:p>
            <a:pPr algn="just"/>
            <a:endParaRPr lang="pt-BR" sz="2000" dirty="0">
              <a:solidFill>
                <a:srgbClr val="4F81BD">
                  <a:lumMod val="50000"/>
                </a:srgbClr>
              </a:solidFill>
              <a:latin typeface="Calibri"/>
            </a:endParaRPr>
          </a:p>
          <a:p>
            <a:pPr marL="342900" indent="-342900" algn="just">
              <a:buFont typeface="Wingdings" panose="05000000000000000000" pitchFamily="2" charset="2"/>
              <a:buChar char="v"/>
            </a:pPr>
            <a:r>
              <a:rPr lang="pt-BR" sz="2000" dirty="0">
                <a:solidFill>
                  <a:srgbClr val="4F81BD">
                    <a:lumMod val="50000"/>
                  </a:srgbClr>
                </a:solidFill>
                <a:latin typeface="Calibri"/>
              </a:rPr>
              <a:t>Resolução SECCG nº 22, de 29 de abril de 2019 – Elaboração do Plano Anual de Contratações</a:t>
            </a:r>
          </a:p>
          <a:p>
            <a:pPr algn="just"/>
            <a:endParaRPr lang="pt-BR" sz="2000" dirty="0">
              <a:solidFill>
                <a:srgbClr val="4F81BD">
                  <a:lumMod val="50000"/>
                </a:srgbClr>
              </a:solidFill>
              <a:latin typeface="Calibri"/>
            </a:endParaRPr>
          </a:p>
          <a:p>
            <a:pPr marL="342900" indent="-342900" algn="just">
              <a:buFont typeface="Wingdings" panose="05000000000000000000" pitchFamily="2" charset="2"/>
              <a:buChar char="v"/>
            </a:pPr>
            <a:r>
              <a:rPr lang="pt-BR" sz="2000" dirty="0">
                <a:solidFill>
                  <a:srgbClr val="4F81BD">
                    <a:lumMod val="50000"/>
                  </a:srgbClr>
                </a:solidFill>
                <a:latin typeface="Calibri"/>
              </a:rPr>
              <a:t>Resolução SECCG nº 36, de 17 de junho de 2019 – Planilha Cronograma do PAC</a:t>
            </a:r>
          </a:p>
          <a:p>
            <a:pPr marL="342900" indent="-342900" algn="just">
              <a:buFont typeface="Wingdings" panose="05000000000000000000" pitchFamily="2" charset="2"/>
              <a:buChar char="v"/>
            </a:pPr>
            <a:endParaRPr lang="pt-BR" sz="2000" dirty="0">
              <a:solidFill>
                <a:srgbClr val="4F81BD">
                  <a:lumMod val="50000"/>
                </a:srgbClr>
              </a:solidFill>
              <a:latin typeface="Calibri"/>
            </a:endParaRPr>
          </a:p>
          <a:p>
            <a:pPr algn="just"/>
            <a:r>
              <a:rPr lang="pt-BR" sz="2000" dirty="0">
                <a:solidFill>
                  <a:srgbClr val="4F81BD">
                    <a:lumMod val="50000"/>
                  </a:srgbClr>
                </a:solidFill>
                <a:latin typeface="Calibri"/>
              </a:rPr>
              <a:t>Plano focado em criar um rol de despesas a serem contratadas, incluindo o </a:t>
            </a:r>
            <a:r>
              <a:rPr lang="pt-BR" sz="2000" b="1" dirty="0">
                <a:solidFill>
                  <a:srgbClr val="4F81BD">
                    <a:lumMod val="50000"/>
                  </a:srgbClr>
                </a:solidFill>
                <a:latin typeface="Calibri"/>
              </a:rPr>
              <a:t>código do item </a:t>
            </a:r>
            <a:r>
              <a:rPr lang="pt-BR" sz="2000" dirty="0">
                <a:solidFill>
                  <a:srgbClr val="4F81BD">
                    <a:lumMod val="50000"/>
                  </a:srgbClr>
                </a:solidFill>
                <a:latin typeface="Calibri"/>
              </a:rPr>
              <a:t>no Catálogo de Materiais e Serviços do SIGA – Sistema Integrado de Gestão de Aquisições.</a:t>
            </a:r>
          </a:p>
          <a:p>
            <a:pPr marL="342900" indent="-342900" algn="just">
              <a:buFont typeface="Wingdings" panose="05000000000000000000" pitchFamily="2" charset="2"/>
              <a:buChar char="v"/>
            </a:pPr>
            <a:endParaRPr lang="pt-BR" sz="20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0649DB05-7137-468C-90E2-FE928999118F}"/>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E130D54A-ACE4-4BB5-AF83-739874705B21}"/>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1BC17502-2384-41A7-8D02-C4DBC99106ED}"/>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A2AA4AB1-9286-4F2F-9489-3EE0C92D6E87}"/>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F4FB68C2-49D9-4B2C-B2B7-A0A21CE9F574}"/>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DF92B6F8-B234-4E1A-8512-5AAE2CD403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181801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196753"/>
            <a:ext cx="8496944" cy="4955203"/>
          </a:xfrm>
          <a:prstGeom prst="rect">
            <a:avLst/>
          </a:prstGeom>
          <a:noFill/>
        </p:spPr>
        <p:txBody>
          <a:bodyPr wrap="square" rtlCol="0">
            <a:spAutoFit/>
          </a:bodyPr>
          <a:lstStyle/>
          <a:p>
            <a:pPr algn="just"/>
            <a:r>
              <a:rPr lang="pt-BR" sz="2000" b="1" dirty="0">
                <a:solidFill>
                  <a:srgbClr val="00B050"/>
                </a:solidFill>
                <a:latin typeface="Calibri"/>
              </a:rPr>
              <a:t>PCA – Plano de Contratações Anual (2022 em diante)</a:t>
            </a:r>
          </a:p>
          <a:p>
            <a:pPr algn="just"/>
            <a:endParaRPr lang="pt-BR" sz="2000" dirty="0">
              <a:solidFill>
                <a:srgbClr val="4F81BD">
                  <a:lumMod val="50000"/>
                </a:srgbClr>
              </a:solidFill>
              <a:latin typeface="Calibri"/>
            </a:endParaRPr>
          </a:p>
          <a:p>
            <a:pPr algn="just"/>
            <a:r>
              <a:rPr lang="pt-BR" sz="2000" b="1" dirty="0">
                <a:solidFill>
                  <a:srgbClr val="4F81BD">
                    <a:lumMod val="50000"/>
                  </a:srgbClr>
                </a:solidFill>
                <a:latin typeface="Calibri"/>
              </a:rPr>
              <a:t>Lei nº 14.133, de 01 de abril de 2021 – nova Lei de Licitações e Contratos</a:t>
            </a:r>
          </a:p>
          <a:p>
            <a:pPr algn="just"/>
            <a:endParaRPr lang="pt-BR" sz="2000" dirty="0">
              <a:solidFill>
                <a:srgbClr val="4F81BD">
                  <a:lumMod val="50000"/>
                </a:srgbClr>
              </a:solidFill>
              <a:latin typeface="Calibri"/>
            </a:endParaRPr>
          </a:p>
          <a:p>
            <a:pPr algn="just"/>
            <a:r>
              <a:rPr lang="pt-BR" b="1" dirty="0">
                <a:solidFill>
                  <a:srgbClr val="4F81BD">
                    <a:lumMod val="50000"/>
                  </a:srgbClr>
                </a:solidFill>
                <a:latin typeface="Calibri"/>
              </a:rPr>
              <a:t>Art. 12</a:t>
            </a:r>
            <a:r>
              <a:rPr lang="pt-BR" dirty="0">
                <a:solidFill>
                  <a:srgbClr val="4F81BD">
                    <a:lumMod val="50000"/>
                  </a:srgbClr>
                </a:solidFill>
                <a:latin typeface="Calibri"/>
              </a:rPr>
              <a:t>. No processo licitatório, observar-se-á o seguinte:</a:t>
            </a:r>
          </a:p>
          <a:p>
            <a:pPr algn="just"/>
            <a:r>
              <a:rPr lang="pt-BR" dirty="0">
                <a:solidFill>
                  <a:srgbClr val="4F81BD">
                    <a:lumMod val="50000"/>
                  </a:srgbClr>
                </a:solidFill>
                <a:latin typeface="Calibri"/>
              </a:rPr>
              <a:t>(...)</a:t>
            </a:r>
          </a:p>
          <a:p>
            <a:pPr algn="just"/>
            <a:endParaRPr lang="pt-BR" dirty="0">
              <a:solidFill>
                <a:srgbClr val="4F81BD">
                  <a:lumMod val="50000"/>
                </a:srgbClr>
              </a:solidFill>
              <a:latin typeface="Calibri"/>
            </a:endParaRPr>
          </a:p>
          <a:p>
            <a:pPr algn="just"/>
            <a:r>
              <a:rPr lang="pt-BR" dirty="0">
                <a:solidFill>
                  <a:srgbClr val="4F81BD">
                    <a:lumMod val="50000"/>
                  </a:srgbClr>
                </a:solidFill>
                <a:latin typeface="Calibri"/>
              </a:rPr>
              <a:t>VII - a partir de documentos de formalização de demandas, os órgãos responsáveis pelo planejamento de cada ente federativo poderão, na forma de regulamento, </a:t>
            </a:r>
            <a:r>
              <a:rPr lang="pt-BR" dirty="0">
                <a:solidFill>
                  <a:srgbClr val="4F81BD">
                    <a:lumMod val="50000"/>
                  </a:srgbClr>
                </a:solidFill>
                <a:highlight>
                  <a:srgbClr val="FFFF00"/>
                </a:highlight>
                <a:latin typeface="Calibri"/>
              </a:rPr>
              <a:t>elaborar plano de contratações anual</a:t>
            </a:r>
            <a:r>
              <a:rPr lang="pt-BR" dirty="0">
                <a:solidFill>
                  <a:srgbClr val="4F81BD">
                    <a:lumMod val="50000"/>
                  </a:srgbClr>
                </a:solidFill>
                <a:latin typeface="Calibri"/>
              </a:rPr>
              <a:t>, com o objetivo de racionalizar as contratações dos órgãos e entidades sob sua competência, garantir o alinhamento com o seu planejamento estratégico e subsidiar a elaboração das respectivas leis orçamentárias.</a:t>
            </a:r>
          </a:p>
          <a:p>
            <a:pPr algn="just"/>
            <a:br>
              <a:rPr lang="pt-BR" dirty="0">
                <a:solidFill>
                  <a:srgbClr val="4F81BD">
                    <a:lumMod val="50000"/>
                  </a:srgbClr>
                </a:solidFill>
                <a:latin typeface="Calibri"/>
              </a:rPr>
            </a:br>
            <a:r>
              <a:rPr lang="pt-BR" dirty="0">
                <a:solidFill>
                  <a:srgbClr val="4F81BD">
                    <a:lumMod val="50000"/>
                  </a:srgbClr>
                </a:solidFill>
                <a:latin typeface="Calibri"/>
              </a:rPr>
              <a:t>§ 1º O plano de contratações anual de que trata o inciso VII do caput deste artigo deverá ser divulgado e mantido à disposição do público em sítio eletrônico oficial e será observado pelo ente federativo na realização de licitações e na execução dos contratos.</a:t>
            </a:r>
          </a:p>
          <a:p>
            <a:pPr algn="just"/>
            <a:endParaRPr lang="pt-BR" sz="20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AE190FAA-FB5E-4082-BB3F-3D04CB1BB8C4}"/>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16AEA8FD-ADF1-4B2E-9A82-BB87666C9996}"/>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531D38D6-1ECB-4EC8-ADA5-1072C91CCE3F}"/>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02321F2F-3EDF-43CD-9B23-3945A5B4D482}"/>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B38D2645-C9D3-46EB-9A80-F973665DF4A9}"/>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22A433FD-4BD7-46C4-B71A-FFDBDE3029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635056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196753"/>
            <a:ext cx="8496944" cy="3477875"/>
          </a:xfrm>
          <a:prstGeom prst="rect">
            <a:avLst/>
          </a:prstGeom>
          <a:noFill/>
        </p:spPr>
        <p:txBody>
          <a:bodyPr wrap="square" rtlCol="0">
            <a:spAutoFit/>
          </a:bodyPr>
          <a:lstStyle/>
          <a:p>
            <a:pPr algn="just"/>
            <a:r>
              <a:rPr lang="pt-BR" sz="2000" b="1" dirty="0">
                <a:solidFill>
                  <a:srgbClr val="4F81BD">
                    <a:lumMod val="50000"/>
                  </a:srgbClr>
                </a:solidFill>
                <a:latin typeface="Calibri"/>
              </a:rPr>
              <a:t>Lei nº 14.133, de 01 de abril de 2021 – nova Lei de Licitações e Contratos</a:t>
            </a:r>
          </a:p>
          <a:p>
            <a:pPr algn="just"/>
            <a:endParaRPr lang="pt-BR" sz="2000" dirty="0">
              <a:solidFill>
                <a:srgbClr val="4F81BD">
                  <a:lumMod val="50000"/>
                </a:srgbClr>
              </a:solidFill>
              <a:latin typeface="Calibri"/>
            </a:endParaRPr>
          </a:p>
          <a:p>
            <a:pPr algn="just"/>
            <a:r>
              <a:rPr lang="pt-BR" b="1" dirty="0">
                <a:solidFill>
                  <a:srgbClr val="4F81BD">
                    <a:lumMod val="50000"/>
                  </a:srgbClr>
                </a:solidFill>
                <a:latin typeface="Calibri"/>
              </a:rPr>
              <a:t>Art. 18. </a:t>
            </a:r>
            <a:r>
              <a:rPr lang="pt-BR" dirty="0">
                <a:solidFill>
                  <a:srgbClr val="4F81BD">
                    <a:lumMod val="50000"/>
                  </a:srgbClr>
                </a:solidFill>
                <a:latin typeface="Calibri"/>
              </a:rPr>
              <a:t>A fase preparatória do processo licitatório é caracterizada pelo planejamento e deve compatibilizar-se com o </a:t>
            </a:r>
            <a:r>
              <a:rPr lang="pt-BR" dirty="0">
                <a:solidFill>
                  <a:srgbClr val="4F81BD">
                    <a:lumMod val="50000"/>
                  </a:srgbClr>
                </a:solidFill>
                <a:highlight>
                  <a:srgbClr val="FFFF00"/>
                </a:highlight>
                <a:latin typeface="Calibri"/>
              </a:rPr>
              <a:t>plano de contratações anual</a:t>
            </a:r>
            <a:r>
              <a:rPr lang="pt-BR" dirty="0">
                <a:solidFill>
                  <a:srgbClr val="4F81BD">
                    <a:lumMod val="50000"/>
                  </a:srgbClr>
                </a:solidFill>
                <a:latin typeface="Calibri"/>
              </a:rPr>
              <a:t> de que trata o inciso VII do caput do art. 12 desta Lei, sempre que elaborado, e com as leis orçamentárias, bem como abordar todas as considerações técnicas, mercadológicas e de gestão que podem interferir na contratação, compreendidos:</a:t>
            </a:r>
          </a:p>
          <a:p>
            <a:pPr algn="just"/>
            <a:r>
              <a:rPr lang="pt-BR" dirty="0">
                <a:solidFill>
                  <a:srgbClr val="4F81BD">
                    <a:lumMod val="50000"/>
                  </a:srgbClr>
                </a:solidFill>
                <a:latin typeface="Calibri"/>
              </a:rPr>
              <a:t>(...)</a:t>
            </a:r>
          </a:p>
          <a:p>
            <a:pPr algn="just"/>
            <a:r>
              <a:rPr lang="pt-BR" dirty="0">
                <a:solidFill>
                  <a:srgbClr val="4F81BD">
                    <a:lumMod val="50000"/>
                  </a:srgbClr>
                </a:solidFill>
                <a:latin typeface="Calibri"/>
              </a:rPr>
              <a:t>§ 1º O </a:t>
            </a:r>
            <a:r>
              <a:rPr lang="pt-BR" dirty="0">
                <a:solidFill>
                  <a:srgbClr val="4F81BD">
                    <a:lumMod val="50000"/>
                  </a:srgbClr>
                </a:solidFill>
                <a:highlight>
                  <a:srgbClr val="00FFFF"/>
                </a:highlight>
                <a:latin typeface="Calibri"/>
              </a:rPr>
              <a:t>estudo técnico preliminar </a:t>
            </a:r>
            <a:r>
              <a:rPr lang="pt-BR" dirty="0">
                <a:solidFill>
                  <a:srgbClr val="4F81BD">
                    <a:lumMod val="50000"/>
                  </a:srgbClr>
                </a:solidFill>
                <a:latin typeface="Calibri"/>
              </a:rPr>
              <a:t>a que se refere o inciso I do caput deste artigo deverá evidenciar o problema a ser resolvido e a sua melhor solução, de modo a permitir a avaliação da viabilidade técnica e econômica da contratação, e conterá os seguintes elementos:</a:t>
            </a:r>
            <a:endParaRPr lang="pt-BR" sz="20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31D78CB7-0164-4307-B1E2-00B36188D05B}"/>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3D6FE577-CF21-4571-8C8E-AB6E80C8042F}"/>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3F905D63-AE4C-4272-876C-C81ED43687A1}"/>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21E650C1-B478-4E4A-B172-487F57E84E8E}"/>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A9C63DA2-054B-4C93-8AF2-EA0D5F5CB5C7}"/>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9494E23B-C00B-4C4B-B0F4-ACD0D87596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
        <p:nvSpPr>
          <p:cNvPr id="17" name="CaixaDeTexto 16">
            <a:extLst>
              <a:ext uri="{FF2B5EF4-FFF2-40B4-BE49-F238E27FC236}">
                <a16:creationId xmlns:a16="http://schemas.microsoft.com/office/drawing/2014/main" id="{872A1256-F390-4EA5-B4A6-6D1B207E4E80}"/>
              </a:ext>
            </a:extLst>
          </p:cNvPr>
          <p:cNvSpPr txBox="1"/>
          <p:nvPr/>
        </p:nvSpPr>
        <p:spPr>
          <a:xfrm>
            <a:off x="1872928" y="4674628"/>
            <a:ext cx="8496944" cy="1754326"/>
          </a:xfrm>
          <a:prstGeom prst="rect">
            <a:avLst/>
          </a:prstGeom>
          <a:noFill/>
        </p:spPr>
        <p:txBody>
          <a:bodyPr wrap="square" rtlCol="0">
            <a:spAutoFit/>
          </a:bodyPr>
          <a:lstStyle/>
          <a:p>
            <a:pPr algn="just"/>
            <a:r>
              <a:rPr lang="pt-BR" dirty="0">
                <a:solidFill>
                  <a:srgbClr val="4F81BD">
                    <a:lumMod val="50000"/>
                  </a:srgbClr>
                </a:solidFill>
                <a:latin typeface="Calibri"/>
              </a:rPr>
              <a:t>I - descrição da necessidade da contratação, considerado o problema a ser resolvido sob a perspectiva do interesse público;</a:t>
            </a:r>
          </a:p>
          <a:p>
            <a:pPr algn="just"/>
            <a:endParaRPr lang="pt-BR" dirty="0">
              <a:solidFill>
                <a:srgbClr val="4F81BD">
                  <a:lumMod val="50000"/>
                </a:srgbClr>
              </a:solidFill>
              <a:latin typeface="Calibri"/>
            </a:endParaRPr>
          </a:p>
          <a:p>
            <a:pPr algn="just"/>
            <a:r>
              <a:rPr lang="pt-BR" dirty="0">
                <a:solidFill>
                  <a:srgbClr val="4F81BD">
                    <a:lumMod val="50000"/>
                  </a:srgbClr>
                </a:solidFill>
                <a:latin typeface="Calibri"/>
              </a:rPr>
              <a:t>II - demonstração da previsão da contratação no </a:t>
            </a:r>
            <a:r>
              <a:rPr lang="pt-BR" dirty="0">
                <a:solidFill>
                  <a:srgbClr val="4F81BD">
                    <a:lumMod val="50000"/>
                  </a:srgbClr>
                </a:solidFill>
                <a:highlight>
                  <a:srgbClr val="FFFF00"/>
                </a:highlight>
                <a:latin typeface="Calibri"/>
              </a:rPr>
              <a:t>plano de contratações anual</a:t>
            </a:r>
            <a:r>
              <a:rPr lang="pt-BR" dirty="0">
                <a:solidFill>
                  <a:srgbClr val="4F81BD">
                    <a:lumMod val="50000"/>
                  </a:srgbClr>
                </a:solidFill>
                <a:latin typeface="Calibri"/>
              </a:rPr>
              <a:t>, sempre que elaborado, de modo a indicar o seu alinhamento com o planejamento da Administração;</a:t>
            </a:r>
          </a:p>
        </p:txBody>
      </p:sp>
    </p:spTree>
    <p:extLst>
      <p:ext uri="{BB962C8B-B14F-4D97-AF65-F5344CB8AC3E}">
        <p14:creationId xmlns:p14="http://schemas.microsoft.com/office/powerpoint/2010/main" val="3660976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graphicFrame>
        <p:nvGraphicFramePr>
          <p:cNvPr id="5" name="Diagrama 4">
            <a:extLst>
              <a:ext uri="{FF2B5EF4-FFF2-40B4-BE49-F238E27FC236}">
                <a16:creationId xmlns:a16="http://schemas.microsoft.com/office/drawing/2014/main" id="{E44C1E7E-53E5-47BD-B86E-F6BF4AB65825}"/>
              </a:ext>
            </a:extLst>
          </p:cNvPr>
          <p:cNvGraphicFramePr/>
          <p:nvPr/>
        </p:nvGraphicFramePr>
        <p:xfrm>
          <a:off x="1703512" y="1344156"/>
          <a:ext cx="8795072" cy="4245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a:extLst>
              <a:ext uri="{FF2B5EF4-FFF2-40B4-BE49-F238E27FC236}">
                <a16:creationId xmlns:a16="http://schemas.microsoft.com/office/drawing/2014/main" id="{9B37C53C-E988-47E8-9799-DC2706A4196D}"/>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6D98E530-FB7F-40C6-AB78-5BC698D552E4}"/>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2AA13D23-1A26-4B1A-956F-0CCFE5E64788}"/>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3" name="Group 17">
            <a:extLst>
              <a:ext uri="{FF2B5EF4-FFF2-40B4-BE49-F238E27FC236}">
                <a16:creationId xmlns:a16="http://schemas.microsoft.com/office/drawing/2014/main" id="{AF9DC4A7-ADAB-4B39-8B9C-260814AD381F}"/>
              </a:ext>
            </a:extLst>
          </p:cNvPr>
          <p:cNvGrpSpPr>
            <a:grpSpLocks noChangeAspect="1"/>
          </p:cNvGrpSpPr>
          <p:nvPr/>
        </p:nvGrpSpPr>
        <p:grpSpPr>
          <a:xfrm>
            <a:off x="138425" y="58516"/>
            <a:ext cx="1018250" cy="1018250"/>
            <a:chOff x="0" y="0"/>
            <a:chExt cx="6355080" cy="6355080"/>
          </a:xfrm>
          <a:solidFill>
            <a:srgbClr val="00B050"/>
          </a:solidFill>
        </p:grpSpPr>
        <p:sp>
          <p:nvSpPr>
            <p:cNvPr id="14" name="Freeform 18">
              <a:extLst>
                <a:ext uri="{FF2B5EF4-FFF2-40B4-BE49-F238E27FC236}">
                  <a16:creationId xmlns:a16="http://schemas.microsoft.com/office/drawing/2014/main" id="{4EBCD13B-2280-468F-8AB1-99C437B0548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5" name="Gráfico 14" descr="Documento">
            <a:extLst>
              <a:ext uri="{FF2B5EF4-FFF2-40B4-BE49-F238E27FC236}">
                <a16:creationId xmlns:a16="http://schemas.microsoft.com/office/drawing/2014/main" id="{201410FE-4987-4B09-AB34-9B55D4B309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642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50397CDD-6057-4864-9D6F-5419512150F3}"/>
              </a:ext>
            </a:extLst>
          </p:cNvPr>
          <p:cNvSpPr/>
          <p:nvPr/>
        </p:nvSpPr>
        <p:spPr>
          <a:xfrm>
            <a:off x="1679298" y="1527514"/>
            <a:ext cx="6461092" cy="1248250"/>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1FE4842C-DA0A-44E6-BB8D-C957793E4F4B}"/>
              </a:ext>
            </a:extLst>
          </p:cNvPr>
          <p:cNvSpPr/>
          <p:nvPr/>
        </p:nvSpPr>
        <p:spPr>
          <a:xfrm>
            <a:off x="3379634" y="3156438"/>
            <a:ext cx="7571132" cy="1569798"/>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FC6B8E55-F85F-40D2-B676-09FD8991B027}"/>
              </a:ext>
            </a:extLst>
          </p:cNvPr>
          <p:cNvSpPr/>
          <p:nvPr/>
        </p:nvSpPr>
        <p:spPr>
          <a:xfrm>
            <a:off x="4690970" y="5397126"/>
            <a:ext cx="7480423" cy="1197272"/>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AutoShape 2"/>
          <p:cNvSpPr/>
          <p:nvPr/>
        </p:nvSpPr>
        <p:spPr>
          <a:xfrm>
            <a:off x="-20607" y="-4886"/>
            <a:ext cx="12212608" cy="1151726"/>
          </a:xfrm>
          <a:prstGeom prst="rect">
            <a:avLst/>
          </a:prstGeom>
          <a:solidFill>
            <a:srgbClr val="192337"/>
          </a:solidFill>
        </p:spPr>
      </p:sp>
      <p:sp>
        <p:nvSpPr>
          <p:cNvPr id="3" name="AutoShape 3"/>
          <p:cNvSpPr/>
          <p:nvPr/>
        </p:nvSpPr>
        <p:spPr>
          <a:xfrm flipV="1">
            <a:off x="1522032" y="705424"/>
            <a:ext cx="10649361" cy="70074"/>
          </a:xfrm>
          <a:prstGeom prst="rect">
            <a:avLst/>
          </a:prstGeom>
          <a:solidFill>
            <a:srgbClr val="00B050"/>
          </a:solidFill>
        </p:spPr>
      </p:sp>
      <p:sp>
        <p:nvSpPr>
          <p:cNvPr id="21" name="TextBox 21"/>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O QUE SÃO AS REDES DE LOGÍSTICA?</a:t>
            </a:r>
          </a:p>
        </p:txBody>
      </p:sp>
      <p:grpSp>
        <p:nvGrpSpPr>
          <p:cNvPr id="33" name="Group 9">
            <a:extLst>
              <a:ext uri="{FF2B5EF4-FFF2-40B4-BE49-F238E27FC236}">
                <a16:creationId xmlns:a16="http://schemas.microsoft.com/office/drawing/2014/main" id="{900F81A8-8D84-419F-A5BC-68A89AC56430}"/>
              </a:ext>
            </a:extLst>
          </p:cNvPr>
          <p:cNvGrpSpPr/>
          <p:nvPr/>
        </p:nvGrpSpPr>
        <p:grpSpPr>
          <a:xfrm>
            <a:off x="158976" y="78489"/>
            <a:ext cx="1002168" cy="1002168"/>
            <a:chOff x="0" y="0"/>
            <a:chExt cx="2793758" cy="2793758"/>
          </a:xfrm>
          <a:solidFill>
            <a:srgbClr val="00B050"/>
          </a:solidFill>
        </p:grpSpPr>
        <p:grpSp>
          <p:nvGrpSpPr>
            <p:cNvPr id="34" name="Group 10">
              <a:extLst>
                <a:ext uri="{FF2B5EF4-FFF2-40B4-BE49-F238E27FC236}">
                  <a16:creationId xmlns:a16="http://schemas.microsoft.com/office/drawing/2014/main" id="{C54D9BA2-5840-45EC-95B6-76318E8FFC2D}"/>
                </a:ext>
              </a:extLst>
            </p:cNvPr>
            <p:cNvGrpSpPr>
              <a:grpSpLocks noChangeAspect="1"/>
            </p:cNvGrpSpPr>
            <p:nvPr/>
          </p:nvGrpSpPr>
          <p:grpSpPr>
            <a:xfrm>
              <a:off x="0" y="0"/>
              <a:ext cx="2793758" cy="2793758"/>
              <a:chOff x="0" y="0"/>
              <a:chExt cx="6355080" cy="6355080"/>
            </a:xfrm>
            <a:grpFill/>
          </p:grpSpPr>
          <p:sp>
            <p:nvSpPr>
              <p:cNvPr id="36" name="Freeform 11">
                <a:extLst>
                  <a:ext uri="{FF2B5EF4-FFF2-40B4-BE49-F238E27FC236}">
                    <a16:creationId xmlns:a16="http://schemas.microsoft.com/office/drawing/2014/main" id="{671F3113-1587-4FF6-B2F8-C2B027C3FA22}"/>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35" name="Picture 12">
              <a:extLst>
                <a:ext uri="{FF2B5EF4-FFF2-40B4-BE49-F238E27FC236}">
                  <a16:creationId xmlns:a16="http://schemas.microsoft.com/office/drawing/2014/main" id="{ACF14A91-DB83-45C6-B8AD-57B5484A14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2558" y="212558"/>
              <a:ext cx="2368643" cy="2368643"/>
            </a:xfrm>
            <a:prstGeom prst="rect">
              <a:avLst/>
            </a:prstGeom>
          </p:spPr>
        </p:pic>
      </p:grpSp>
      <p:sp>
        <p:nvSpPr>
          <p:cNvPr id="58" name="TextBox 21">
            <a:extLst>
              <a:ext uri="{FF2B5EF4-FFF2-40B4-BE49-F238E27FC236}">
                <a16:creationId xmlns:a16="http://schemas.microsoft.com/office/drawing/2014/main" id="{8A40A8A4-A88E-4E20-8F38-95F4D87FA0C9}"/>
              </a:ext>
            </a:extLst>
          </p:cNvPr>
          <p:cNvSpPr txBox="1"/>
          <p:nvPr/>
        </p:nvSpPr>
        <p:spPr>
          <a:xfrm>
            <a:off x="1964123" y="1729456"/>
            <a:ext cx="5785973" cy="738664"/>
          </a:xfrm>
          <a:prstGeom prst="rect">
            <a:avLst/>
          </a:prstGeom>
        </p:spPr>
        <p:txBody>
          <a:bodyPr wrap="square" lIns="0" tIns="0" rIns="0" bIns="0" rtlCol="0" anchor="t">
            <a:spAutoFit/>
          </a:bodyPr>
          <a:lstStyle/>
          <a:p>
            <a:pPr defTabSz="609630">
              <a:spcBef>
                <a:spcPct val="0"/>
              </a:spcBef>
            </a:pPr>
            <a:r>
              <a:rPr lang="en-US" sz="2400" b="1" spc="-68" dirty="0" err="1">
                <a:solidFill>
                  <a:srgbClr val="002060"/>
                </a:solidFill>
                <a:latin typeface="Montaser Arabic extraLight Bold"/>
              </a:rPr>
              <a:t>Gerente</a:t>
            </a:r>
            <a:r>
              <a:rPr lang="en-US" sz="2400" b="1" spc="-68" dirty="0">
                <a:solidFill>
                  <a:srgbClr val="002060"/>
                </a:solidFill>
                <a:latin typeface="Montaser Arabic extraLight Bold"/>
              </a:rPr>
              <a:t> e </a:t>
            </a:r>
            <a:r>
              <a:rPr lang="en-US" sz="2400" b="1" spc="-68" dirty="0" err="1">
                <a:solidFill>
                  <a:srgbClr val="002060"/>
                </a:solidFill>
                <a:latin typeface="Montaser Arabic extraLight Bold"/>
              </a:rPr>
              <a:t>Apoio</a:t>
            </a:r>
            <a:endParaRPr lang="en-US" sz="2400" b="1" spc="-68" dirty="0">
              <a:solidFill>
                <a:srgbClr val="002060"/>
              </a:solidFill>
              <a:latin typeface="Montaser Arabic extraLight Bold"/>
            </a:endParaRPr>
          </a:p>
          <a:p>
            <a:pPr defTabSz="609630">
              <a:spcBef>
                <a:spcPct val="0"/>
              </a:spcBef>
            </a:pPr>
            <a:r>
              <a:rPr lang="en-US" sz="2400" spc="-68" dirty="0" err="1">
                <a:solidFill>
                  <a:srgbClr val="002060"/>
                </a:solidFill>
                <a:latin typeface="Montaser Arabic extraLight Bold"/>
              </a:rPr>
              <a:t>Servidores</a:t>
            </a:r>
            <a:r>
              <a:rPr lang="en-US" sz="2400" spc="-68" dirty="0">
                <a:solidFill>
                  <a:srgbClr val="002060"/>
                </a:solidFill>
                <a:latin typeface="Montaser Arabic extraLight Bold"/>
              </a:rPr>
              <a:t> do </a:t>
            </a:r>
            <a:r>
              <a:rPr lang="en-US" sz="2400" spc="-68" dirty="0" err="1">
                <a:solidFill>
                  <a:srgbClr val="002060"/>
                </a:solidFill>
                <a:latin typeface="Montaser Arabic extraLight Bold"/>
              </a:rPr>
              <a:t>Órgão</a:t>
            </a:r>
            <a:r>
              <a:rPr lang="en-US" sz="2400" spc="-68" dirty="0">
                <a:solidFill>
                  <a:srgbClr val="002060"/>
                </a:solidFill>
                <a:latin typeface="Montaser Arabic extraLight Bold"/>
              </a:rPr>
              <a:t> Central de </a:t>
            </a:r>
            <a:r>
              <a:rPr lang="en-US" sz="2400" spc="-68" dirty="0" err="1">
                <a:solidFill>
                  <a:srgbClr val="002060"/>
                </a:solidFill>
                <a:latin typeface="Montaser Arabic extraLight Bold"/>
              </a:rPr>
              <a:t>Logística</a:t>
            </a:r>
            <a:r>
              <a:rPr lang="en-US" sz="2400" spc="-68" dirty="0">
                <a:solidFill>
                  <a:srgbClr val="002060"/>
                </a:solidFill>
                <a:latin typeface="Montaser Arabic extraLight Bold"/>
              </a:rPr>
              <a:t> (SEPLAG)</a:t>
            </a:r>
          </a:p>
        </p:txBody>
      </p:sp>
      <p:sp>
        <p:nvSpPr>
          <p:cNvPr id="59" name="TextBox 21">
            <a:extLst>
              <a:ext uri="{FF2B5EF4-FFF2-40B4-BE49-F238E27FC236}">
                <a16:creationId xmlns:a16="http://schemas.microsoft.com/office/drawing/2014/main" id="{47A05E96-2B9B-4B7D-AA0B-74DD96EBD0EC}"/>
              </a:ext>
            </a:extLst>
          </p:cNvPr>
          <p:cNvSpPr txBox="1"/>
          <p:nvPr/>
        </p:nvSpPr>
        <p:spPr>
          <a:xfrm>
            <a:off x="5210630" y="5615413"/>
            <a:ext cx="6726240" cy="738664"/>
          </a:xfrm>
          <a:prstGeom prst="rect">
            <a:avLst/>
          </a:prstGeom>
        </p:spPr>
        <p:txBody>
          <a:bodyPr wrap="square" lIns="0" tIns="0" rIns="0" bIns="0" rtlCol="0" anchor="t">
            <a:spAutoFit/>
          </a:bodyPr>
          <a:lstStyle/>
          <a:p>
            <a:pPr defTabSz="609630">
              <a:spcBef>
                <a:spcPct val="0"/>
              </a:spcBef>
            </a:pPr>
            <a:r>
              <a:rPr lang="en-US" sz="2400" b="1" spc="-68" dirty="0">
                <a:solidFill>
                  <a:srgbClr val="002060"/>
                </a:solidFill>
                <a:latin typeface="Montaser Arabic extraLight Bold"/>
              </a:rPr>
              <a:t>Ferramentas de </a:t>
            </a:r>
            <a:r>
              <a:rPr lang="en-US" sz="2400" b="1" spc="-68" dirty="0" err="1">
                <a:solidFill>
                  <a:srgbClr val="002060"/>
                </a:solidFill>
                <a:latin typeface="Montaser Arabic extraLight Bold"/>
              </a:rPr>
              <a:t>Comunicação</a:t>
            </a:r>
            <a:endParaRPr lang="en-US" sz="2400" b="1" spc="-68" dirty="0">
              <a:solidFill>
                <a:srgbClr val="002060"/>
              </a:solidFill>
              <a:latin typeface="Montaser Arabic extraLight Bold"/>
            </a:endParaRPr>
          </a:p>
          <a:p>
            <a:pPr defTabSz="609630">
              <a:spcBef>
                <a:spcPct val="0"/>
              </a:spcBef>
            </a:pPr>
            <a:r>
              <a:rPr lang="en-US" sz="2400" spc="-68" dirty="0">
                <a:solidFill>
                  <a:srgbClr val="002060"/>
                </a:solidFill>
                <a:latin typeface="Montaser Arabic extraLight Bold"/>
              </a:rPr>
              <a:t>WhatsApp, Telegram, </a:t>
            </a:r>
            <a:r>
              <a:rPr lang="en-US" sz="2400" spc="-68" dirty="0" err="1">
                <a:solidFill>
                  <a:srgbClr val="002060"/>
                </a:solidFill>
                <a:latin typeface="Montaser Arabic extraLight Bold"/>
              </a:rPr>
              <a:t>Grupos</a:t>
            </a:r>
            <a:r>
              <a:rPr lang="en-US" sz="2400" spc="-68" dirty="0">
                <a:solidFill>
                  <a:srgbClr val="002060"/>
                </a:solidFill>
                <a:latin typeface="Montaser Arabic extraLight Bold"/>
              </a:rPr>
              <a:t> Google, E-mail, Instagram</a:t>
            </a:r>
          </a:p>
        </p:txBody>
      </p:sp>
      <p:sp>
        <p:nvSpPr>
          <p:cNvPr id="60" name="TextBox 21">
            <a:extLst>
              <a:ext uri="{FF2B5EF4-FFF2-40B4-BE49-F238E27FC236}">
                <a16:creationId xmlns:a16="http://schemas.microsoft.com/office/drawing/2014/main" id="{92D6E689-FD94-4F00-8A06-C3040E743A21}"/>
              </a:ext>
            </a:extLst>
          </p:cNvPr>
          <p:cNvSpPr txBox="1"/>
          <p:nvPr/>
        </p:nvSpPr>
        <p:spPr>
          <a:xfrm>
            <a:off x="3861850" y="3365911"/>
            <a:ext cx="7342304" cy="1107996"/>
          </a:xfrm>
          <a:prstGeom prst="rect">
            <a:avLst/>
          </a:prstGeom>
        </p:spPr>
        <p:txBody>
          <a:bodyPr wrap="square" lIns="0" tIns="0" rIns="0" bIns="0" rtlCol="0" anchor="t">
            <a:spAutoFit/>
          </a:bodyPr>
          <a:lstStyle/>
          <a:p>
            <a:pPr defTabSz="609630">
              <a:spcBef>
                <a:spcPct val="0"/>
              </a:spcBef>
            </a:pPr>
            <a:r>
              <a:rPr lang="en-US" sz="2400" b="1" spc="-68" dirty="0" err="1">
                <a:solidFill>
                  <a:srgbClr val="002060"/>
                </a:solidFill>
                <a:latin typeface="Montaser Arabic extraLight Bold"/>
              </a:rPr>
              <a:t>Integrantes</a:t>
            </a:r>
            <a:r>
              <a:rPr lang="en-US" sz="2400" b="1" spc="-68" dirty="0">
                <a:solidFill>
                  <a:srgbClr val="002060"/>
                </a:solidFill>
                <a:latin typeface="Montaser Arabic extraLight Bold"/>
              </a:rPr>
              <a:t> e </a:t>
            </a:r>
            <a:r>
              <a:rPr lang="en-US" sz="2400" b="1" spc="-68" dirty="0" err="1">
                <a:solidFill>
                  <a:srgbClr val="002060"/>
                </a:solidFill>
                <a:latin typeface="Montaser Arabic extraLight Bold"/>
              </a:rPr>
              <a:t>Participantes</a:t>
            </a:r>
            <a:endParaRPr lang="en-US" sz="2400" b="1" spc="-68" dirty="0">
              <a:solidFill>
                <a:srgbClr val="002060"/>
              </a:solidFill>
              <a:latin typeface="Montaser Arabic extraLight Bold"/>
            </a:endParaRPr>
          </a:p>
          <a:p>
            <a:pPr defTabSz="609630">
              <a:spcBef>
                <a:spcPct val="0"/>
              </a:spcBef>
            </a:pPr>
            <a:r>
              <a:rPr lang="en-US" sz="2400" spc="-68" dirty="0" err="1">
                <a:solidFill>
                  <a:srgbClr val="002060"/>
                </a:solidFill>
                <a:latin typeface="Montaser Arabic extraLight Bold"/>
              </a:rPr>
              <a:t>Agentes</a:t>
            </a:r>
            <a:r>
              <a:rPr lang="en-US" sz="2400" spc="-68" dirty="0">
                <a:solidFill>
                  <a:srgbClr val="002060"/>
                </a:solidFill>
                <a:latin typeface="Montaser Arabic extraLight Bold"/>
              </a:rPr>
              <a:t> </a:t>
            </a:r>
            <a:r>
              <a:rPr lang="en-US" sz="2400" spc="-68" dirty="0" err="1">
                <a:solidFill>
                  <a:srgbClr val="002060"/>
                </a:solidFill>
                <a:latin typeface="Montaser Arabic extraLight Bold"/>
              </a:rPr>
              <a:t>públicos</a:t>
            </a:r>
            <a:r>
              <a:rPr lang="en-US" sz="2400" spc="-68" dirty="0">
                <a:solidFill>
                  <a:srgbClr val="002060"/>
                </a:solidFill>
                <a:latin typeface="Montaser Arabic extraLight Bold"/>
              </a:rPr>
              <a:t> dos </a:t>
            </a:r>
            <a:r>
              <a:rPr lang="en-US" sz="2400" spc="-68" dirty="0" err="1">
                <a:solidFill>
                  <a:srgbClr val="002060"/>
                </a:solidFill>
                <a:latin typeface="Montaser Arabic extraLight Bold"/>
              </a:rPr>
              <a:t>órgãos</a:t>
            </a:r>
            <a:r>
              <a:rPr lang="en-US" sz="2400" spc="-68" dirty="0">
                <a:solidFill>
                  <a:srgbClr val="002060"/>
                </a:solidFill>
                <a:latin typeface="Montaser Arabic extraLight Bold"/>
              </a:rPr>
              <a:t> e </a:t>
            </a:r>
            <a:r>
              <a:rPr lang="en-US" sz="2400" spc="-68" dirty="0" err="1">
                <a:solidFill>
                  <a:srgbClr val="002060"/>
                </a:solidFill>
                <a:latin typeface="Montaser Arabic extraLight Bold"/>
              </a:rPr>
              <a:t>entidades</a:t>
            </a:r>
            <a:r>
              <a:rPr lang="en-US" sz="2400" spc="-68" dirty="0">
                <a:solidFill>
                  <a:srgbClr val="002060"/>
                </a:solidFill>
                <a:latin typeface="Montaser Arabic extraLight Bold"/>
              </a:rPr>
              <a:t> </a:t>
            </a:r>
            <a:r>
              <a:rPr lang="en-US" sz="2400" spc="-68" dirty="0" err="1">
                <a:solidFill>
                  <a:srgbClr val="002060"/>
                </a:solidFill>
                <a:latin typeface="Montaser Arabic extraLight Bold"/>
              </a:rPr>
              <a:t>setoriais</a:t>
            </a:r>
            <a:r>
              <a:rPr lang="en-US" sz="2400" spc="-68" dirty="0">
                <a:solidFill>
                  <a:srgbClr val="002060"/>
                </a:solidFill>
                <a:latin typeface="Montaser Arabic extraLight Bold"/>
              </a:rPr>
              <a:t> </a:t>
            </a:r>
            <a:r>
              <a:rPr lang="en-US" sz="2400" spc="-68" dirty="0" err="1">
                <a:solidFill>
                  <a:srgbClr val="002060"/>
                </a:solidFill>
                <a:latin typeface="Montaser Arabic extraLight Bold"/>
              </a:rPr>
              <a:t>ligados</a:t>
            </a:r>
            <a:r>
              <a:rPr lang="en-US" sz="2400" spc="-68" dirty="0">
                <a:solidFill>
                  <a:srgbClr val="002060"/>
                </a:solidFill>
                <a:latin typeface="Montaser Arabic extraLight Bold"/>
              </a:rPr>
              <a:t> à </a:t>
            </a:r>
            <a:r>
              <a:rPr lang="en-US" sz="2400" spc="-68" dirty="0" err="1">
                <a:solidFill>
                  <a:srgbClr val="002060"/>
                </a:solidFill>
                <a:latin typeface="Montaser Arabic extraLight Bold"/>
              </a:rPr>
              <a:t>temática</a:t>
            </a:r>
            <a:r>
              <a:rPr lang="en-US" sz="2400" spc="-68" dirty="0">
                <a:solidFill>
                  <a:srgbClr val="002060"/>
                </a:solidFill>
                <a:latin typeface="Montaser Arabic extraLight Bold"/>
              </a:rPr>
              <a:t> da Rede</a:t>
            </a:r>
          </a:p>
        </p:txBody>
      </p:sp>
      <p:pic>
        <p:nvPicPr>
          <p:cNvPr id="9" name="Gráfico 8" descr="Funcionário de escritório com preenchimento sólido">
            <a:extLst>
              <a:ext uri="{FF2B5EF4-FFF2-40B4-BE49-F238E27FC236}">
                <a16:creationId xmlns:a16="http://schemas.microsoft.com/office/drawing/2014/main" id="{36627784-8651-4989-9B1B-D1073C7772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078" y="1594085"/>
            <a:ext cx="1177635" cy="1177635"/>
          </a:xfrm>
          <a:prstGeom prst="rect">
            <a:avLst/>
          </a:prstGeom>
        </p:spPr>
      </p:pic>
      <p:pic>
        <p:nvPicPr>
          <p:cNvPr id="18" name="Gráfico 17" descr="Grupo de homens com preenchimento sólido">
            <a:extLst>
              <a:ext uri="{FF2B5EF4-FFF2-40B4-BE49-F238E27FC236}">
                <a16:creationId xmlns:a16="http://schemas.microsoft.com/office/drawing/2014/main" id="{E5584AD4-549F-484A-B937-BC9DA45D97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01854" y="3283773"/>
            <a:ext cx="1252379" cy="1252379"/>
          </a:xfrm>
          <a:prstGeom prst="rect">
            <a:avLst/>
          </a:prstGeom>
        </p:spPr>
      </p:pic>
      <p:pic>
        <p:nvPicPr>
          <p:cNvPr id="5" name="Gráfico 4" descr="Smartphone">
            <a:extLst>
              <a:ext uri="{FF2B5EF4-FFF2-40B4-BE49-F238E27FC236}">
                <a16:creationId xmlns:a16="http://schemas.microsoft.com/office/drawing/2014/main" id="{B02D5F63-426B-4D3F-9B39-AC1EEC20E8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96230" y="5538562"/>
            <a:ext cx="914400" cy="914400"/>
          </a:xfrm>
          <a:prstGeom prst="rect">
            <a:avLst/>
          </a:prstGeom>
        </p:spPr>
      </p:pic>
    </p:spTree>
    <p:extLst>
      <p:ext uri="{BB962C8B-B14F-4D97-AF65-F5344CB8AC3E}">
        <p14:creationId xmlns:p14="http://schemas.microsoft.com/office/powerpoint/2010/main" val="17911240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32052"/>
            <a:ext cx="8496944" cy="5663089"/>
          </a:xfrm>
          <a:prstGeom prst="rect">
            <a:avLst/>
          </a:prstGeom>
          <a:noFill/>
        </p:spPr>
        <p:txBody>
          <a:bodyPr wrap="square" rtlCol="0">
            <a:spAutoFit/>
          </a:bodyPr>
          <a:lstStyle/>
          <a:p>
            <a:pPr algn="just"/>
            <a:r>
              <a:rPr lang="pt-BR" sz="2400" b="1" dirty="0">
                <a:solidFill>
                  <a:srgbClr val="4F81BD">
                    <a:lumMod val="50000"/>
                  </a:srgbClr>
                </a:solidFill>
                <a:latin typeface="Calibri"/>
              </a:rPr>
              <a:t>Resolução SEPLAG nº 60, de 25 de junho de 2021</a:t>
            </a:r>
            <a:endParaRPr lang="pt-BR" sz="2400" dirty="0">
              <a:solidFill>
                <a:srgbClr val="4F81BD">
                  <a:lumMod val="50000"/>
                </a:srgbClr>
              </a:solidFill>
              <a:latin typeface="Calibri"/>
            </a:endParaRPr>
          </a:p>
          <a:p>
            <a:pPr algn="just"/>
            <a:endParaRPr lang="pt-BR" sz="2400" dirty="0">
              <a:solidFill>
                <a:srgbClr val="4F81BD">
                  <a:lumMod val="50000"/>
                </a:srgbClr>
              </a:solidFill>
              <a:latin typeface="Calibri"/>
            </a:endParaRPr>
          </a:p>
          <a:p>
            <a:pPr algn="just"/>
            <a:r>
              <a:rPr lang="pt-BR" sz="2400" dirty="0">
                <a:solidFill>
                  <a:srgbClr val="4F81BD">
                    <a:lumMod val="50000"/>
                  </a:srgbClr>
                </a:solidFill>
                <a:latin typeface="Calibri"/>
              </a:rPr>
              <a:t>Apresentou a nova metodologia do plano de contratações para o Exercício de 2022, instituindo:</a:t>
            </a:r>
          </a:p>
          <a:p>
            <a:pPr algn="just"/>
            <a:endParaRPr lang="pt-BR" sz="2400" dirty="0">
              <a:solidFill>
                <a:srgbClr val="4F81BD">
                  <a:lumMod val="50000"/>
                </a:srgbClr>
              </a:solidFill>
              <a:latin typeface="Calibri"/>
            </a:endParaRP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Informação das despesas por Classe, e não mais por Item.</a:t>
            </a: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Lançamento das informações concomitantemente ao lançamento do POD no SIPLAG, garantindo o alinhamento orçamentário.</a:t>
            </a: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Atualização do planejamento pelo SEI, e não mais por e-mail.</a:t>
            </a:r>
          </a:p>
          <a:p>
            <a:pPr marL="342900" indent="-342900" algn="just">
              <a:spcBef>
                <a:spcPts val="600"/>
              </a:spcBef>
              <a:spcAft>
                <a:spcPts val="600"/>
              </a:spcAft>
              <a:buFont typeface="Arial" panose="020B0604020202020204" pitchFamily="34" charset="0"/>
              <a:buChar char="•"/>
            </a:pPr>
            <a:endParaRPr lang="pt-BR" sz="2400" dirty="0">
              <a:solidFill>
                <a:srgbClr val="4F81BD">
                  <a:lumMod val="50000"/>
                </a:srgbClr>
              </a:solidFill>
              <a:latin typeface="Calibri"/>
            </a:endParaRPr>
          </a:p>
          <a:p>
            <a:pPr algn="just">
              <a:spcBef>
                <a:spcPts val="600"/>
              </a:spcBef>
              <a:spcAft>
                <a:spcPts val="600"/>
              </a:spcAft>
            </a:pPr>
            <a:r>
              <a:rPr lang="pt-BR" sz="2400" b="1" dirty="0">
                <a:solidFill>
                  <a:srgbClr val="4F81BD">
                    <a:lumMod val="50000"/>
                  </a:srgbClr>
                </a:solidFill>
                <a:latin typeface="Calibri"/>
              </a:rPr>
              <a:t>Revogada pela nova Resolução do PCA publicada em 2022.</a:t>
            </a:r>
          </a:p>
          <a:p>
            <a:pPr algn="just"/>
            <a:endParaRPr lang="pt-BR" sz="24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976F2613-5C77-40AD-91EE-95B6E00E41F7}"/>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914E38C0-93FB-4669-AA50-5DD58459A2DD}"/>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40C47446-9063-44C9-A367-6324AED2763A}"/>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C37A2543-B44E-4E75-BDB8-75F576ABDAF7}"/>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11042675-7284-4703-9ED1-E2DFF4F33C00}"/>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873BE33C-D669-4927-BD51-2710ABA866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
        <p:nvSpPr>
          <p:cNvPr id="17" name="AutoShape 2">
            <a:extLst>
              <a:ext uri="{FF2B5EF4-FFF2-40B4-BE49-F238E27FC236}">
                <a16:creationId xmlns:a16="http://schemas.microsoft.com/office/drawing/2014/main" id="{F0E79B77-6A89-43CF-95B3-72033C57582C}"/>
              </a:ext>
            </a:extLst>
          </p:cNvPr>
          <p:cNvSpPr/>
          <p:nvPr/>
        </p:nvSpPr>
        <p:spPr>
          <a:xfrm>
            <a:off x="-22445" y="4293"/>
            <a:ext cx="12212607" cy="1151726"/>
          </a:xfrm>
          <a:prstGeom prst="rect">
            <a:avLst/>
          </a:prstGeom>
          <a:solidFill>
            <a:srgbClr val="192337"/>
          </a:solidFill>
        </p:spPr>
      </p:sp>
      <p:sp>
        <p:nvSpPr>
          <p:cNvPr id="18" name="AutoShape 3">
            <a:extLst>
              <a:ext uri="{FF2B5EF4-FFF2-40B4-BE49-F238E27FC236}">
                <a16:creationId xmlns:a16="http://schemas.microsoft.com/office/drawing/2014/main" id="{6006727E-03DE-4A1B-BFB8-5C8BD60CCD2E}"/>
              </a:ext>
            </a:extLst>
          </p:cNvPr>
          <p:cNvSpPr/>
          <p:nvPr/>
        </p:nvSpPr>
        <p:spPr>
          <a:xfrm flipV="1">
            <a:off x="1520194" y="714603"/>
            <a:ext cx="10649361" cy="70074"/>
          </a:xfrm>
          <a:prstGeom prst="rect">
            <a:avLst/>
          </a:prstGeom>
          <a:solidFill>
            <a:srgbClr val="00B050"/>
          </a:solidFill>
        </p:spPr>
      </p:sp>
      <p:sp>
        <p:nvSpPr>
          <p:cNvPr id="19" name="TextBox 21">
            <a:extLst>
              <a:ext uri="{FF2B5EF4-FFF2-40B4-BE49-F238E27FC236}">
                <a16:creationId xmlns:a16="http://schemas.microsoft.com/office/drawing/2014/main" id="{6D7F7730-8BDF-446B-8617-8B7344D0C66C}"/>
              </a:ext>
            </a:extLst>
          </p:cNvPr>
          <p:cNvSpPr txBox="1"/>
          <p:nvPr/>
        </p:nvSpPr>
        <p:spPr>
          <a:xfrm>
            <a:off x="1520194" y="333929"/>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20" name="Group 17">
            <a:extLst>
              <a:ext uri="{FF2B5EF4-FFF2-40B4-BE49-F238E27FC236}">
                <a16:creationId xmlns:a16="http://schemas.microsoft.com/office/drawing/2014/main" id="{4FEBF8A4-2D9A-4AF8-B43C-C7D4E4170726}"/>
              </a:ext>
            </a:extLst>
          </p:cNvPr>
          <p:cNvGrpSpPr>
            <a:grpSpLocks noChangeAspect="1"/>
          </p:cNvGrpSpPr>
          <p:nvPr/>
        </p:nvGrpSpPr>
        <p:grpSpPr>
          <a:xfrm>
            <a:off x="136587" y="67695"/>
            <a:ext cx="1018250" cy="1018250"/>
            <a:chOff x="0" y="0"/>
            <a:chExt cx="6355080" cy="6355080"/>
          </a:xfrm>
          <a:solidFill>
            <a:srgbClr val="00B050"/>
          </a:solidFill>
        </p:grpSpPr>
        <p:sp>
          <p:nvSpPr>
            <p:cNvPr id="21" name="Freeform 18">
              <a:extLst>
                <a:ext uri="{FF2B5EF4-FFF2-40B4-BE49-F238E27FC236}">
                  <a16:creationId xmlns:a16="http://schemas.microsoft.com/office/drawing/2014/main" id="{884C113C-C856-49EF-A39D-30FEDA3F278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2" name="Gráfico 21" descr="Documento">
            <a:extLst>
              <a:ext uri="{FF2B5EF4-FFF2-40B4-BE49-F238E27FC236}">
                <a16:creationId xmlns:a16="http://schemas.microsoft.com/office/drawing/2014/main" id="{18FAC565-A017-459B-B663-0306BDBA86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014" y="150198"/>
            <a:ext cx="853243" cy="853243"/>
          </a:xfrm>
          <a:prstGeom prst="rect">
            <a:avLst/>
          </a:prstGeom>
        </p:spPr>
      </p:pic>
    </p:spTree>
    <p:extLst>
      <p:ext uri="{BB962C8B-B14F-4D97-AF65-F5344CB8AC3E}">
        <p14:creationId xmlns:p14="http://schemas.microsoft.com/office/powerpoint/2010/main" val="1922678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37E2A850-5F79-4679-9C7A-C551157217FD}"/>
              </a:ext>
            </a:extLst>
          </p:cNvPr>
          <p:cNvSpPr/>
          <p:nvPr/>
        </p:nvSpPr>
        <p:spPr>
          <a:xfrm>
            <a:off x="7393586" y="2315917"/>
            <a:ext cx="1224136"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latin typeface="Calibri"/>
            </a:endParaRPr>
          </a:p>
        </p:txBody>
      </p:sp>
      <p:sp>
        <p:nvSpPr>
          <p:cNvPr id="14" name="Retângulo 13">
            <a:extLst>
              <a:ext uri="{FF2B5EF4-FFF2-40B4-BE49-F238E27FC236}">
                <a16:creationId xmlns:a16="http://schemas.microsoft.com/office/drawing/2014/main" id="{17877C40-86DD-4290-A961-83F5248AE9FF}"/>
              </a:ext>
            </a:extLst>
          </p:cNvPr>
          <p:cNvSpPr/>
          <p:nvPr/>
        </p:nvSpPr>
        <p:spPr>
          <a:xfrm>
            <a:off x="8784017" y="2341642"/>
            <a:ext cx="995694"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latin typeface="Calibri"/>
            </a:endParaRPr>
          </a:p>
        </p:txBody>
      </p:sp>
      <p:sp>
        <p:nvSpPr>
          <p:cNvPr id="15" name="Retângulo 14">
            <a:extLst>
              <a:ext uri="{FF2B5EF4-FFF2-40B4-BE49-F238E27FC236}">
                <a16:creationId xmlns:a16="http://schemas.microsoft.com/office/drawing/2014/main" id="{DA10E574-0FC8-44C4-A702-94123A3EBA57}"/>
              </a:ext>
            </a:extLst>
          </p:cNvPr>
          <p:cNvSpPr/>
          <p:nvPr/>
        </p:nvSpPr>
        <p:spPr>
          <a:xfrm>
            <a:off x="1163754" y="2678536"/>
            <a:ext cx="716556" cy="22420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latin typeface="Calibri"/>
            </a:endParaRPr>
          </a:p>
        </p:txBody>
      </p:sp>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109095" y="1451196"/>
            <a:ext cx="9027803" cy="1877437"/>
          </a:xfrm>
          <a:prstGeom prst="rect">
            <a:avLst/>
          </a:prstGeom>
          <a:noFill/>
        </p:spPr>
        <p:txBody>
          <a:bodyPr wrap="square" rtlCol="0">
            <a:spAutoFit/>
          </a:bodyPr>
          <a:lstStyle/>
          <a:p>
            <a:pPr algn="just"/>
            <a:r>
              <a:rPr lang="pt-BR" sz="2400" b="1" dirty="0">
                <a:solidFill>
                  <a:srgbClr val="4F81BD">
                    <a:lumMod val="50000"/>
                  </a:srgbClr>
                </a:solidFill>
                <a:latin typeface="Calibri"/>
              </a:rPr>
              <a:t>Resolução SEPLAG nº 122, de 02 de maio de 2022 </a:t>
            </a:r>
            <a:r>
              <a:rPr lang="pt-BR" sz="1600" b="1" dirty="0">
                <a:solidFill>
                  <a:srgbClr val="4F81BD">
                    <a:lumMod val="50000"/>
                  </a:srgbClr>
                </a:solidFill>
                <a:latin typeface="Calibri"/>
              </a:rPr>
              <a:t>(D.O. 04/05/2022)</a:t>
            </a:r>
          </a:p>
          <a:p>
            <a:pPr algn="just"/>
            <a:endParaRPr lang="pt-BR" sz="2400" b="1" dirty="0">
              <a:solidFill>
                <a:srgbClr val="4F81BD">
                  <a:lumMod val="50000"/>
                </a:srgbClr>
              </a:solidFill>
              <a:latin typeface="Calibri"/>
            </a:endParaRPr>
          </a:p>
          <a:p>
            <a:pPr algn="just"/>
            <a:r>
              <a:rPr lang="pt-BR" sz="2400" b="1" dirty="0">
                <a:solidFill>
                  <a:srgbClr val="4F81BD">
                    <a:lumMod val="50000"/>
                  </a:srgbClr>
                </a:solidFill>
                <a:latin typeface="Calibri"/>
              </a:rPr>
              <a:t>Art. 5º </a:t>
            </a:r>
            <a:r>
              <a:rPr lang="pt-BR" sz="2400" dirty="0">
                <a:solidFill>
                  <a:srgbClr val="4F81BD">
                    <a:lumMod val="50000"/>
                  </a:srgbClr>
                </a:solidFill>
                <a:latin typeface="Calibri"/>
              </a:rPr>
              <a:t>– Constarão do PCA as contratações de materiais, serviços e obras realizadas no âmbito do Órgão Setorial (...)</a:t>
            </a:r>
          </a:p>
          <a:p>
            <a:pPr algn="just"/>
            <a:endParaRPr lang="pt-BR" sz="2000" dirty="0">
              <a:solidFill>
                <a:srgbClr val="4F81BD">
                  <a:lumMod val="50000"/>
                </a:srgbClr>
              </a:solidFill>
              <a:latin typeface="Calibri"/>
            </a:endParaRPr>
          </a:p>
        </p:txBody>
      </p:sp>
      <p:pic>
        <p:nvPicPr>
          <p:cNvPr id="9" name="Picture 2" descr="Quanto vale a Covid-19 nas vendas de materiais de construção?">
            <a:extLst>
              <a:ext uri="{FF2B5EF4-FFF2-40B4-BE49-F238E27FC236}">
                <a16:creationId xmlns:a16="http://schemas.microsoft.com/office/drawing/2014/main" id="{2BB7A60F-8468-4C98-A02C-BED6104310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38" b="6492"/>
          <a:stretch/>
        </p:blipFill>
        <p:spPr bwMode="auto">
          <a:xfrm>
            <a:off x="1880310" y="3862748"/>
            <a:ext cx="1896526" cy="15602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D06D2FA1-27E2-45D6-976C-3F39AD872454}"/>
              </a:ext>
            </a:extLst>
          </p:cNvPr>
          <p:cNvPicPr>
            <a:picLocks noChangeAspect="1"/>
          </p:cNvPicPr>
          <p:nvPr/>
        </p:nvPicPr>
        <p:blipFill rotWithShape="1">
          <a:blip r:embed="rId3">
            <a:extLst>
              <a:ext uri="{28A0092B-C50C-407E-A947-70E740481C1C}">
                <a14:useLocalDpi xmlns:a14="http://schemas.microsoft.com/office/drawing/2010/main" val="0"/>
              </a:ext>
            </a:extLst>
          </a:blip>
          <a:srcRect l="9771" r="12376"/>
          <a:stretch/>
        </p:blipFill>
        <p:spPr>
          <a:xfrm>
            <a:off x="4594253" y="3862746"/>
            <a:ext cx="2348460" cy="1560276"/>
          </a:xfrm>
          <a:prstGeom prst="rect">
            <a:avLst/>
          </a:prstGeom>
        </p:spPr>
      </p:pic>
      <p:pic>
        <p:nvPicPr>
          <p:cNvPr id="12" name="Imagem 11">
            <a:extLst>
              <a:ext uri="{FF2B5EF4-FFF2-40B4-BE49-F238E27FC236}">
                <a16:creationId xmlns:a16="http://schemas.microsoft.com/office/drawing/2014/main" id="{8468D0E5-3C42-4B36-B04E-8D1A39356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130" y="3837374"/>
            <a:ext cx="2466060" cy="1611020"/>
          </a:xfrm>
          <a:prstGeom prst="rect">
            <a:avLst/>
          </a:prstGeom>
        </p:spPr>
      </p:pic>
      <p:sp>
        <p:nvSpPr>
          <p:cNvPr id="16" name="AutoShape 2">
            <a:extLst>
              <a:ext uri="{FF2B5EF4-FFF2-40B4-BE49-F238E27FC236}">
                <a16:creationId xmlns:a16="http://schemas.microsoft.com/office/drawing/2014/main" id="{D352C92C-3851-4216-9FD5-963C0F65A125}"/>
              </a:ext>
            </a:extLst>
          </p:cNvPr>
          <p:cNvSpPr/>
          <p:nvPr/>
        </p:nvSpPr>
        <p:spPr>
          <a:xfrm>
            <a:off x="-20607" y="-4886"/>
            <a:ext cx="12212607" cy="1151726"/>
          </a:xfrm>
          <a:prstGeom prst="rect">
            <a:avLst/>
          </a:prstGeom>
          <a:solidFill>
            <a:srgbClr val="192337"/>
          </a:solidFill>
        </p:spPr>
      </p:sp>
      <p:sp>
        <p:nvSpPr>
          <p:cNvPr id="17" name="AutoShape 3">
            <a:extLst>
              <a:ext uri="{FF2B5EF4-FFF2-40B4-BE49-F238E27FC236}">
                <a16:creationId xmlns:a16="http://schemas.microsoft.com/office/drawing/2014/main" id="{E41D9BCC-3D22-4FB7-AF84-778E7C765966}"/>
              </a:ext>
            </a:extLst>
          </p:cNvPr>
          <p:cNvSpPr/>
          <p:nvPr/>
        </p:nvSpPr>
        <p:spPr>
          <a:xfrm flipV="1">
            <a:off x="1522032" y="705424"/>
            <a:ext cx="10649361" cy="70074"/>
          </a:xfrm>
          <a:prstGeom prst="rect">
            <a:avLst/>
          </a:prstGeom>
          <a:solidFill>
            <a:srgbClr val="00B050"/>
          </a:solidFill>
        </p:spPr>
      </p:sp>
      <p:sp>
        <p:nvSpPr>
          <p:cNvPr id="18" name="TextBox 21">
            <a:extLst>
              <a:ext uri="{FF2B5EF4-FFF2-40B4-BE49-F238E27FC236}">
                <a16:creationId xmlns:a16="http://schemas.microsoft.com/office/drawing/2014/main" id="{BBDF6016-1E04-42B5-B9F9-CBFA94A219B1}"/>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9" name="Group 17">
            <a:extLst>
              <a:ext uri="{FF2B5EF4-FFF2-40B4-BE49-F238E27FC236}">
                <a16:creationId xmlns:a16="http://schemas.microsoft.com/office/drawing/2014/main" id="{9893CB5B-1301-4412-860C-D01E7666A6BE}"/>
              </a:ext>
            </a:extLst>
          </p:cNvPr>
          <p:cNvGrpSpPr>
            <a:grpSpLocks noChangeAspect="1"/>
          </p:cNvGrpSpPr>
          <p:nvPr/>
        </p:nvGrpSpPr>
        <p:grpSpPr>
          <a:xfrm>
            <a:off x="138425" y="58516"/>
            <a:ext cx="1018250" cy="1018250"/>
            <a:chOff x="0" y="0"/>
            <a:chExt cx="6355080" cy="6355080"/>
          </a:xfrm>
          <a:solidFill>
            <a:srgbClr val="00B050"/>
          </a:solidFill>
        </p:grpSpPr>
        <p:sp>
          <p:nvSpPr>
            <p:cNvPr id="20" name="Freeform 18">
              <a:extLst>
                <a:ext uri="{FF2B5EF4-FFF2-40B4-BE49-F238E27FC236}">
                  <a16:creationId xmlns:a16="http://schemas.microsoft.com/office/drawing/2014/main" id="{EAC5C495-8E7A-46E2-BA5C-A3DF0DDEA05A}"/>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1" name="Gráfico 20" descr="Documento">
            <a:extLst>
              <a:ext uri="{FF2B5EF4-FFF2-40B4-BE49-F238E27FC236}">
                <a16:creationId xmlns:a16="http://schemas.microsoft.com/office/drawing/2014/main" id="{34723BF1-9868-4930-BD3C-F61BEE22AA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39058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40769"/>
            <a:ext cx="8496944" cy="5016758"/>
          </a:xfrm>
          <a:prstGeom prst="rect">
            <a:avLst/>
          </a:prstGeom>
          <a:noFill/>
        </p:spPr>
        <p:txBody>
          <a:bodyPr wrap="square" rtlCol="0">
            <a:spAutoFit/>
          </a:bodyPr>
          <a:lstStyle/>
          <a:p>
            <a:pPr algn="just"/>
            <a:r>
              <a:rPr lang="pt-BR" sz="1600" b="1" dirty="0">
                <a:solidFill>
                  <a:srgbClr val="4F81BD">
                    <a:lumMod val="50000"/>
                  </a:srgbClr>
                </a:solidFill>
                <a:latin typeface="Calibri"/>
              </a:rPr>
              <a:t>Art. 5º </a:t>
            </a:r>
            <a:r>
              <a:rPr lang="pt-BR" sz="1600" dirty="0">
                <a:solidFill>
                  <a:srgbClr val="4F81BD">
                    <a:lumMod val="50000"/>
                  </a:srgbClr>
                </a:solidFill>
                <a:latin typeface="Calibri"/>
              </a:rPr>
              <a:t>– Constarão do PCA as contratações de materiais, serviços e obras realizadas no âmbito do Órgão Setorial, compreendendo os elementos de despesa e respectivos códigos abaixo indicados, ficando facultada à Subsecretaria de Planejamento e Orçamento – SUBLOG a atualização desta relação mediante a edição de ato próprio:</a:t>
            </a:r>
          </a:p>
          <a:p>
            <a:pPr algn="just"/>
            <a:r>
              <a:rPr lang="pt-BR" sz="1600" dirty="0">
                <a:solidFill>
                  <a:srgbClr val="4F81BD">
                    <a:lumMod val="50000"/>
                  </a:srgbClr>
                </a:solidFill>
                <a:latin typeface="Calibri"/>
              </a:rPr>
              <a:t>I – Material de Consumo (30);</a:t>
            </a:r>
          </a:p>
          <a:p>
            <a:pPr algn="just"/>
            <a:r>
              <a:rPr lang="pt-BR" sz="1600" dirty="0">
                <a:solidFill>
                  <a:srgbClr val="4F81BD">
                    <a:lumMod val="50000"/>
                  </a:srgbClr>
                </a:solidFill>
                <a:latin typeface="Calibri"/>
              </a:rPr>
              <a:t>II – Premiações Culturais, Artísticas, Científicas, Desportivas e Outras (31);</a:t>
            </a:r>
          </a:p>
          <a:p>
            <a:pPr algn="just"/>
            <a:r>
              <a:rPr lang="pt-BR" sz="1600" dirty="0">
                <a:solidFill>
                  <a:srgbClr val="4F81BD">
                    <a:lumMod val="50000"/>
                  </a:srgbClr>
                </a:solidFill>
                <a:latin typeface="Calibri"/>
              </a:rPr>
              <a:t>III – Material, Bem ou Serviço para Distribuição Gratuita (32);</a:t>
            </a:r>
          </a:p>
          <a:p>
            <a:pPr algn="just"/>
            <a:r>
              <a:rPr lang="pt-BR" sz="1600" dirty="0">
                <a:solidFill>
                  <a:srgbClr val="4F81BD">
                    <a:lumMod val="50000"/>
                  </a:srgbClr>
                </a:solidFill>
                <a:latin typeface="Calibri"/>
              </a:rPr>
              <a:t>IV – Passagens e Despesas com Locomoção (33);</a:t>
            </a:r>
          </a:p>
          <a:p>
            <a:pPr algn="just"/>
            <a:r>
              <a:rPr lang="pt-BR" sz="1600" dirty="0">
                <a:solidFill>
                  <a:srgbClr val="4F81BD">
                    <a:lumMod val="50000"/>
                  </a:srgbClr>
                </a:solidFill>
                <a:latin typeface="Calibri"/>
              </a:rPr>
              <a:t>V – Outras Despesas de Pessoal decorrentes de Contratos de Terceirização (34);</a:t>
            </a:r>
          </a:p>
          <a:p>
            <a:pPr algn="just"/>
            <a:r>
              <a:rPr lang="pt-BR" sz="1600" dirty="0">
                <a:solidFill>
                  <a:srgbClr val="4F81BD">
                    <a:lumMod val="50000"/>
                  </a:srgbClr>
                </a:solidFill>
                <a:latin typeface="Calibri"/>
              </a:rPr>
              <a:t>VI – Serviços de Consultoria (35);</a:t>
            </a:r>
          </a:p>
          <a:p>
            <a:pPr algn="just"/>
            <a:r>
              <a:rPr lang="pt-BR" sz="1600" dirty="0">
                <a:solidFill>
                  <a:srgbClr val="4F81BD">
                    <a:lumMod val="50000"/>
                  </a:srgbClr>
                </a:solidFill>
                <a:latin typeface="Calibri"/>
              </a:rPr>
              <a:t>VII – Outros Serviços de Terceiros – Pessoa Física (36);</a:t>
            </a:r>
          </a:p>
          <a:p>
            <a:pPr algn="just"/>
            <a:r>
              <a:rPr lang="pt-BR" sz="1600" dirty="0">
                <a:solidFill>
                  <a:srgbClr val="4F81BD">
                    <a:lumMod val="50000"/>
                  </a:srgbClr>
                </a:solidFill>
                <a:latin typeface="Calibri"/>
              </a:rPr>
              <a:t>VIII – Locação de Mão de Obra (37);</a:t>
            </a:r>
          </a:p>
          <a:p>
            <a:pPr algn="just"/>
            <a:r>
              <a:rPr lang="pt-BR" sz="1600" dirty="0">
                <a:solidFill>
                  <a:srgbClr val="4F81BD">
                    <a:lumMod val="50000"/>
                  </a:srgbClr>
                </a:solidFill>
                <a:latin typeface="Calibri"/>
              </a:rPr>
              <a:t>IX – Arrendamento Mercantil (38);</a:t>
            </a:r>
          </a:p>
          <a:p>
            <a:pPr algn="just"/>
            <a:r>
              <a:rPr lang="pt-BR" sz="1600" dirty="0">
                <a:solidFill>
                  <a:srgbClr val="4F81BD">
                    <a:lumMod val="50000"/>
                  </a:srgbClr>
                </a:solidFill>
                <a:latin typeface="Calibri"/>
              </a:rPr>
              <a:t>X – Outros Serviços de Terceiros – Pessoa Jurídica (39).</a:t>
            </a:r>
          </a:p>
          <a:p>
            <a:pPr algn="just"/>
            <a:r>
              <a:rPr lang="pt-BR" sz="1600" dirty="0">
                <a:solidFill>
                  <a:srgbClr val="4F81BD">
                    <a:lumMod val="50000"/>
                  </a:srgbClr>
                </a:solidFill>
                <a:latin typeface="Calibri"/>
              </a:rPr>
              <a:t>XI – Serviços de Tecnologia da Informação e Comunicação – Pessoa Jurídica (40).</a:t>
            </a:r>
          </a:p>
          <a:p>
            <a:pPr algn="just"/>
            <a:r>
              <a:rPr lang="pt-BR" sz="1600" dirty="0">
                <a:solidFill>
                  <a:srgbClr val="4F81BD">
                    <a:lumMod val="50000"/>
                  </a:srgbClr>
                </a:solidFill>
                <a:latin typeface="Calibri"/>
              </a:rPr>
              <a:t>XII – Obras e Instalações (51); e</a:t>
            </a:r>
          </a:p>
          <a:p>
            <a:pPr algn="just"/>
            <a:r>
              <a:rPr lang="pt-BR" sz="1600" dirty="0">
                <a:solidFill>
                  <a:srgbClr val="4F81BD">
                    <a:lumMod val="50000"/>
                  </a:srgbClr>
                </a:solidFill>
                <a:latin typeface="Calibri"/>
              </a:rPr>
              <a:t>XIII – Equipamentos e Material Permanente (52).</a:t>
            </a:r>
          </a:p>
          <a:p>
            <a:pPr algn="just"/>
            <a:endParaRPr lang="pt-BR" sz="1600" dirty="0">
              <a:solidFill>
                <a:srgbClr val="4F81BD">
                  <a:lumMod val="50000"/>
                </a:srgbClr>
              </a:solidFill>
              <a:latin typeface="Calibri"/>
            </a:endParaRPr>
          </a:p>
          <a:p>
            <a:pPr algn="just"/>
            <a:r>
              <a:rPr lang="pt-BR" sz="1600" b="1" dirty="0">
                <a:solidFill>
                  <a:srgbClr val="4F81BD">
                    <a:lumMod val="50000"/>
                  </a:srgbClr>
                </a:solidFill>
                <a:latin typeface="Calibri"/>
              </a:rPr>
              <a:t>§ 1º </a:t>
            </a:r>
            <a:r>
              <a:rPr lang="pt-BR" sz="1600" dirty="0">
                <a:solidFill>
                  <a:srgbClr val="4F81BD">
                    <a:lumMod val="50000"/>
                  </a:srgbClr>
                </a:solidFill>
                <a:latin typeface="Calibri"/>
              </a:rPr>
              <a:t>– Serão registradas no PCA somente as despesas realizadas nas modalidades Aplicação Direta (90) e Aplicação Direta Decorrente de Operação entre Órgãos (91).</a:t>
            </a:r>
            <a:endParaRPr lang="pt-BR" sz="24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42FEF72A-8C53-4C4C-8EC5-95AA44CEB121}"/>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C47FD3FE-E70C-497B-B224-3E694F768307}"/>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278A972D-B6AC-4FFB-822C-1F7AC098307C}"/>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463E9AB9-881F-41B0-B6DA-3DF390C2BF77}"/>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7DCDE8F1-7EB2-4AD6-9A86-83AA559EACFF}"/>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E65902E5-C19F-44BC-90D9-F69454CDC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982689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pic>
        <p:nvPicPr>
          <p:cNvPr id="6" name="Imagem 5">
            <a:extLst>
              <a:ext uri="{FF2B5EF4-FFF2-40B4-BE49-F238E27FC236}">
                <a16:creationId xmlns:a16="http://schemas.microsoft.com/office/drawing/2014/main" id="{0CD97189-C844-48AA-AF94-FB0A4CE41809}"/>
              </a:ext>
            </a:extLst>
          </p:cNvPr>
          <p:cNvPicPr>
            <a:picLocks noChangeAspect="1"/>
          </p:cNvPicPr>
          <p:nvPr/>
        </p:nvPicPr>
        <p:blipFill>
          <a:blip r:embed="rId2"/>
          <a:stretch>
            <a:fillRect/>
          </a:stretch>
        </p:blipFill>
        <p:spPr>
          <a:xfrm>
            <a:off x="2912286" y="1182363"/>
            <a:ext cx="6367428" cy="4160347"/>
          </a:xfrm>
          <a:prstGeom prst="rect">
            <a:avLst/>
          </a:prstGeom>
        </p:spPr>
      </p:pic>
      <p:sp>
        <p:nvSpPr>
          <p:cNvPr id="11" name="CaixaDeTexto 10">
            <a:extLst>
              <a:ext uri="{FF2B5EF4-FFF2-40B4-BE49-F238E27FC236}">
                <a16:creationId xmlns:a16="http://schemas.microsoft.com/office/drawing/2014/main" id="{B16164DC-AC33-44E8-828E-897A44218DBA}"/>
              </a:ext>
            </a:extLst>
          </p:cNvPr>
          <p:cNvSpPr txBox="1"/>
          <p:nvPr/>
        </p:nvSpPr>
        <p:spPr>
          <a:xfrm>
            <a:off x="1775520" y="5354288"/>
            <a:ext cx="8496944" cy="1200329"/>
          </a:xfrm>
          <a:prstGeom prst="rect">
            <a:avLst/>
          </a:prstGeom>
          <a:noFill/>
        </p:spPr>
        <p:txBody>
          <a:bodyPr wrap="square" rtlCol="0">
            <a:spAutoFit/>
          </a:bodyPr>
          <a:lstStyle/>
          <a:p>
            <a:pPr algn="ctr"/>
            <a:r>
              <a:rPr lang="pt-BR" sz="1200" b="1" dirty="0">
                <a:solidFill>
                  <a:srgbClr val="4F81BD">
                    <a:lumMod val="50000"/>
                  </a:srgbClr>
                </a:solidFill>
                <a:latin typeface="Calibri"/>
              </a:rPr>
              <a:t>Manual Técnico do Orçamento – MTO 2020</a:t>
            </a:r>
          </a:p>
          <a:p>
            <a:pPr algn="ctr"/>
            <a:r>
              <a:rPr lang="pt-BR" sz="1200" b="1" dirty="0">
                <a:solidFill>
                  <a:srgbClr val="4F81BD">
                    <a:lumMod val="50000"/>
                  </a:srgbClr>
                </a:solidFill>
                <a:latin typeface="Calibri"/>
              </a:rPr>
              <a:t> (</a:t>
            </a:r>
            <a:r>
              <a:rPr lang="pt-BR" sz="1200" b="1" dirty="0">
                <a:solidFill>
                  <a:srgbClr val="4F81BD">
                    <a:lumMod val="50000"/>
                  </a:srgbClr>
                </a:solidFill>
                <a:latin typeface="Calibri"/>
                <a:hlinkClick r:id="rId3"/>
              </a:rPr>
              <a:t>https://www1.siop.planejamento.gov.br/</a:t>
            </a:r>
            <a:r>
              <a:rPr lang="pt-BR" sz="1200" b="1" dirty="0" err="1">
                <a:solidFill>
                  <a:srgbClr val="4F81BD">
                    <a:lumMod val="50000"/>
                  </a:srgbClr>
                </a:solidFill>
                <a:latin typeface="Calibri"/>
                <a:hlinkClick r:id="rId3"/>
              </a:rPr>
              <a:t>mto</a:t>
            </a:r>
            <a:r>
              <a:rPr lang="pt-BR" sz="1200" b="1" dirty="0">
                <a:solidFill>
                  <a:srgbClr val="4F81BD">
                    <a:lumMod val="50000"/>
                  </a:srgbClr>
                </a:solidFill>
                <a:latin typeface="Calibri"/>
                <a:hlinkClick r:id="rId3"/>
              </a:rPr>
              <a:t>/</a:t>
            </a:r>
            <a:r>
              <a:rPr lang="pt-BR" sz="1200" b="1" dirty="0" err="1">
                <a:solidFill>
                  <a:srgbClr val="4F81BD">
                    <a:lumMod val="50000"/>
                  </a:srgbClr>
                </a:solidFill>
                <a:latin typeface="Calibri"/>
                <a:hlinkClick r:id="rId3"/>
              </a:rPr>
              <a:t>doku.php</a:t>
            </a:r>
            <a:r>
              <a:rPr lang="pt-BR" sz="1200" b="1" dirty="0">
                <a:solidFill>
                  <a:srgbClr val="4F81BD">
                    <a:lumMod val="50000"/>
                  </a:srgbClr>
                </a:solidFill>
                <a:latin typeface="Calibri"/>
                <a:hlinkClick r:id="rId3"/>
              </a:rPr>
              <a:t>/mto2020:cap4</a:t>
            </a:r>
            <a:r>
              <a:rPr lang="pt-BR" sz="1200" b="1" dirty="0">
                <a:solidFill>
                  <a:srgbClr val="4F81BD">
                    <a:lumMod val="50000"/>
                  </a:srgbClr>
                </a:solidFill>
                <a:latin typeface="Calibri"/>
              </a:rPr>
              <a:t>)</a:t>
            </a:r>
          </a:p>
          <a:p>
            <a:pPr algn="ctr"/>
            <a:endParaRPr lang="pt-BR" sz="1400" b="1" dirty="0">
              <a:solidFill>
                <a:srgbClr val="4F81BD">
                  <a:lumMod val="50000"/>
                </a:srgbClr>
              </a:solidFill>
              <a:latin typeface="Calibri"/>
            </a:endParaRPr>
          </a:p>
          <a:p>
            <a:pPr algn="ctr"/>
            <a:r>
              <a:rPr lang="pt-BR" sz="2000" b="1" dirty="0">
                <a:solidFill>
                  <a:prstClr val="black"/>
                </a:solidFill>
                <a:latin typeface="Calibri"/>
              </a:rPr>
              <a:t>Subelementos</a:t>
            </a:r>
            <a:r>
              <a:rPr lang="pt-BR" sz="2000" dirty="0">
                <a:solidFill>
                  <a:prstClr val="black"/>
                </a:solidFill>
                <a:latin typeface="Calibri"/>
              </a:rPr>
              <a:t>: </a:t>
            </a:r>
            <a:r>
              <a:rPr lang="pt-BR" sz="2000" dirty="0">
                <a:solidFill>
                  <a:prstClr val="black"/>
                </a:solidFill>
                <a:latin typeface="Calibri"/>
                <a:hlinkClick r:id="rId4"/>
              </a:rPr>
              <a:t>http://www.redor.planejamento.rj.gov.br/legislacao.html</a:t>
            </a:r>
            <a:endParaRPr lang="pt-BR" sz="2000" dirty="0">
              <a:solidFill>
                <a:prstClr val="black"/>
              </a:solidFill>
              <a:latin typeface="Calibri"/>
            </a:endParaRPr>
          </a:p>
          <a:p>
            <a:pPr algn="ctr"/>
            <a:r>
              <a:rPr lang="pt-BR" sz="1400" b="1" dirty="0">
                <a:solidFill>
                  <a:srgbClr val="4F81BD">
                    <a:lumMod val="50000"/>
                  </a:srgbClr>
                </a:solidFill>
                <a:latin typeface="Calibri"/>
              </a:rPr>
              <a:t>(Classificador de Receita e Despesa &gt; Classificador de Planejamento e Orçamento 2022)</a:t>
            </a:r>
          </a:p>
        </p:txBody>
      </p:sp>
      <p:sp>
        <p:nvSpPr>
          <p:cNvPr id="5" name="CaixaDeTexto 4">
            <a:extLst>
              <a:ext uri="{FF2B5EF4-FFF2-40B4-BE49-F238E27FC236}">
                <a16:creationId xmlns:a16="http://schemas.microsoft.com/office/drawing/2014/main" id="{19D57B70-0C2C-47E2-B68D-51743A0D13D4}"/>
              </a:ext>
            </a:extLst>
          </p:cNvPr>
          <p:cNvSpPr txBox="1"/>
          <p:nvPr/>
        </p:nvSpPr>
        <p:spPr>
          <a:xfrm>
            <a:off x="9011816" y="2924944"/>
            <a:ext cx="1656184" cy="1231106"/>
          </a:xfrm>
          <a:prstGeom prst="rect">
            <a:avLst/>
          </a:prstGeom>
          <a:solidFill>
            <a:srgbClr val="FF0000"/>
          </a:solidFill>
        </p:spPr>
        <p:txBody>
          <a:bodyPr wrap="square" rtlCol="0">
            <a:spAutoFit/>
          </a:bodyPr>
          <a:lstStyle/>
          <a:p>
            <a:pPr algn="ctr"/>
            <a:r>
              <a:rPr lang="pt-BR" sz="2000" b="1" dirty="0">
                <a:solidFill>
                  <a:schemeClr val="accent6">
                    <a:lumMod val="60000"/>
                    <a:lumOff val="40000"/>
                  </a:schemeClr>
                </a:solidFill>
                <a:latin typeface="Calibri"/>
              </a:rPr>
              <a:t>ATENÇÃO</a:t>
            </a:r>
          </a:p>
          <a:p>
            <a:pPr algn="ctr"/>
            <a:r>
              <a:rPr lang="pt-BR" b="1" dirty="0">
                <a:solidFill>
                  <a:schemeClr val="accent6">
                    <a:lumMod val="60000"/>
                    <a:lumOff val="40000"/>
                  </a:schemeClr>
                </a:solidFill>
                <a:latin typeface="Calibri"/>
              </a:rPr>
              <a:t>Não existe subelemento com final “00”</a:t>
            </a:r>
          </a:p>
        </p:txBody>
      </p:sp>
      <p:sp>
        <p:nvSpPr>
          <p:cNvPr id="12" name="AutoShape 2">
            <a:extLst>
              <a:ext uri="{FF2B5EF4-FFF2-40B4-BE49-F238E27FC236}">
                <a16:creationId xmlns:a16="http://schemas.microsoft.com/office/drawing/2014/main" id="{CF4D93C3-14FA-41F7-8516-3503BD0838AA}"/>
              </a:ext>
            </a:extLst>
          </p:cNvPr>
          <p:cNvSpPr/>
          <p:nvPr/>
        </p:nvSpPr>
        <p:spPr>
          <a:xfrm>
            <a:off x="-20607" y="-4886"/>
            <a:ext cx="12212607" cy="1151726"/>
          </a:xfrm>
          <a:prstGeom prst="rect">
            <a:avLst/>
          </a:prstGeom>
          <a:solidFill>
            <a:srgbClr val="192337"/>
          </a:solidFill>
        </p:spPr>
      </p:sp>
      <p:sp>
        <p:nvSpPr>
          <p:cNvPr id="13" name="AutoShape 3">
            <a:extLst>
              <a:ext uri="{FF2B5EF4-FFF2-40B4-BE49-F238E27FC236}">
                <a16:creationId xmlns:a16="http://schemas.microsoft.com/office/drawing/2014/main" id="{F1CC3E0C-608F-487D-AC5D-79EB8417B26F}"/>
              </a:ext>
            </a:extLst>
          </p:cNvPr>
          <p:cNvSpPr/>
          <p:nvPr/>
        </p:nvSpPr>
        <p:spPr>
          <a:xfrm flipV="1">
            <a:off x="1522032" y="705424"/>
            <a:ext cx="10649361" cy="70074"/>
          </a:xfrm>
          <a:prstGeom prst="rect">
            <a:avLst/>
          </a:prstGeom>
          <a:solidFill>
            <a:srgbClr val="00B050"/>
          </a:solidFill>
        </p:spPr>
      </p:sp>
      <p:sp>
        <p:nvSpPr>
          <p:cNvPr id="14" name="TextBox 21">
            <a:extLst>
              <a:ext uri="{FF2B5EF4-FFF2-40B4-BE49-F238E27FC236}">
                <a16:creationId xmlns:a16="http://schemas.microsoft.com/office/drawing/2014/main" id="{E603475E-A500-4F73-A931-A570858BAD37}"/>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5" name="Group 17">
            <a:extLst>
              <a:ext uri="{FF2B5EF4-FFF2-40B4-BE49-F238E27FC236}">
                <a16:creationId xmlns:a16="http://schemas.microsoft.com/office/drawing/2014/main" id="{B9799B42-A4B0-4508-935D-265ED0DDD5DE}"/>
              </a:ext>
            </a:extLst>
          </p:cNvPr>
          <p:cNvGrpSpPr>
            <a:grpSpLocks noChangeAspect="1"/>
          </p:cNvGrpSpPr>
          <p:nvPr/>
        </p:nvGrpSpPr>
        <p:grpSpPr>
          <a:xfrm>
            <a:off x="138425" y="58516"/>
            <a:ext cx="1018250" cy="1018250"/>
            <a:chOff x="0" y="0"/>
            <a:chExt cx="6355080" cy="6355080"/>
          </a:xfrm>
          <a:solidFill>
            <a:srgbClr val="00B050"/>
          </a:solidFill>
        </p:grpSpPr>
        <p:sp>
          <p:nvSpPr>
            <p:cNvPr id="16" name="Freeform 18">
              <a:extLst>
                <a:ext uri="{FF2B5EF4-FFF2-40B4-BE49-F238E27FC236}">
                  <a16:creationId xmlns:a16="http://schemas.microsoft.com/office/drawing/2014/main" id="{EE365E34-756A-41C4-B404-DCCA56F37A81}"/>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7" name="Gráfico 16" descr="Documento">
            <a:extLst>
              <a:ext uri="{FF2B5EF4-FFF2-40B4-BE49-F238E27FC236}">
                <a16:creationId xmlns:a16="http://schemas.microsoft.com/office/drawing/2014/main" id="{F1E09267-24DD-40D4-8DFB-0557268CDF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279087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268760"/>
            <a:ext cx="8496944" cy="5201424"/>
          </a:xfrm>
          <a:prstGeom prst="rect">
            <a:avLst/>
          </a:prstGeom>
          <a:noFill/>
        </p:spPr>
        <p:txBody>
          <a:bodyPr wrap="square" rtlCol="0">
            <a:spAutoFit/>
          </a:bodyPr>
          <a:lstStyle/>
          <a:p>
            <a:pPr algn="just"/>
            <a:r>
              <a:rPr lang="pt-BR" sz="2400" b="1" dirty="0">
                <a:solidFill>
                  <a:srgbClr val="4F81BD">
                    <a:lumMod val="50000"/>
                  </a:srgbClr>
                </a:solidFill>
                <a:latin typeface="Calibri"/>
              </a:rPr>
              <a:t>Quais despesas não são objeto do PCA?</a:t>
            </a:r>
          </a:p>
          <a:p>
            <a:pPr algn="just"/>
            <a:endParaRPr lang="pt-BR" sz="2400" b="1" dirty="0">
              <a:solidFill>
                <a:srgbClr val="4F81BD">
                  <a:lumMod val="50000"/>
                </a:srgbClr>
              </a:solidFill>
              <a:latin typeface="Calibri"/>
            </a:endParaRPr>
          </a:p>
          <a:p>
            <a:pPr algn="just"/>
            <a:r>
              <a:rPr lang="pt-BR" sz="2400" b="1" dirty="0">
                <a:solidFill>
                  <a:srgbClr val="4F81BD">
                    <a:lumMod val="50000"/>
                  </a:srgbClr>
                </a:solidFill>
                <a:latin typeface="Calibri"/>
              </a:rPr>
              <a:t>§ 3º – </a:t>
            </a:r>
            <a:r>
              <a:rPr lang="pt-BR" sz="2400" dirty="0">
                <a:solidFill>
                  <a:srgbClr val="4F81BD">
                    <a:lumMod val="50000"/>
                  </a:srgbClr>
                </a:solidFill>
                <a:latin typeface="Calibri"/>
              </a:rPr>
              <a:t>Ficam dispensadas de registro no PCA:</a:t>
            </a:r>
          </a:p>
          <a:p>
            <a:pPr algn="just"/>
            <a:r>
              <a:rPr lang="pt-BR" sz="2400" dirty="0">
                <a:solidFill>
                  <a:srgbClr val="4F81BD">
                    <a:lumMod val="50000"/>
                  </a:srgbClr>
                </a:solidFill>
                <a:latin typeface="Calibri"/>
              </a:rPr>
              <a:t>a) as informações classificadas como </a:t>
            </a:r>
            <a:r>
              <a:rPr lang="pt-BR" sz="2400" dirty="0">
                <a:solidFill>
                  <a:srgbClr val="4F81BD">
                    <a:lumMod val="50000"/>
                  </a:srgbClr>
                </a:solidFill>
                <a:highlight>
                  <a:srgbClr val="FFFF00"/>
                </a:highlight>
                <a:latin typeface="Calibri"/>
              </a:rPr>
              <a:t>sigilosas</a:t>
            </a:r>
            <a:r>
              <a:rPr lang="pt-BR" sz="2400" dirty="0">
                <a:solidFill>
                  <a:srgbClr val="4F81BD">
                    <a:lumMod val="50000"/>
                  </a:srgbClr>
                </a:solidFill>
                <a:latin typeface="Calibri"/>
              </a:rPr>
              <a:t>, nos termos do disposto na Lei nº 12.527, de 18 de novembro de 2011, ou abrangidas pelas demais hipóteses legais de sigilo; e</a:t>
            </a:r>
          </a:p>
          <a:p>
            <a:pPr algn="just"/>
            <a:endParaRPr lang="pt-BR" sz="2400" dirty="0">
              <a:solidFill>
                <a:srgbClr val="4F81BD">
                  <a:lumMod val="50000"/>
                </a:srgbClr>
              </a:solidFill>
              <a:latin typeface="Calibri"/>
            </a:endParaRPr>
          </a:p>
          <a:p>
            <a:pPr algn="just"/>
            <a:r>
              <a:rPr lang="pt-BR" sz="2400" dirty="0">
                <a:solidFill>
                  <a:srgbClr val="4F81BD">
                    <a:lumMod val="50000"/>
                  </a:srgbClr>
                </a:solidFill>
                <a:latin typeface="Calibri"/>
              </a:rPr>
              <a:t>b) as despesas realizadas mediante o </a:t>
            </a:r>
            <a:r>
              <a:rPr lang="pt-BR" sz="2400" dirty="0">
                <a:solidFill>
                  <a:srgbClr val="4F81BD">
                    <a:lumMod val="50000"/>
                  </a:srgbClr>
                </a:solidFill>
                <a:highlight>
                  <a:srgbClr val="FFFF00"/>
                </a:highlight>
                <a:latin typeface="Calibri"/>
              </a:rPr>
              <a:t>regime de adiantamento</a:t>
            </a:r>
            <a:r>
              <a:rPr lang="pt-BR" sz="2400" dirty="0">
                <a:solidFill>
                  <a:srgbClr val="4F81BD">
                    <a:lumMod val="50000"/>
                  </a:srgbClr>
                </a:solidFill>
                <a:latin typeface="Calibri"/>
              </a:rPr>
              <a:t>, nos termos do disposto no art. 103 da Lei Estadual nº 287, de 04 de dezembro de 1979.</a:t>
            </a:r>
          </a:p>
          <a:p>
            <a:pPr algn="just"/>
            <a:endParaRPr lang="pt-BR" sz="2400" dirty="0">
              <a:solidFill>
                <a:srgbClr val="4F81BD">
                  <a:lumMod val="50000"/>
                </a:srgbClr>
              </a:solidFill>
              <a:latin typeface="Calibri"/>
            </a:endParaRPr>
          </a:p>
          <a:p>
            <a:pPr algn="just"/>
            <a:r>
              <a:rPr lang="pt-BR" sz="2400" b="1" dirty="0">
                <a:solidFill>
                  <a:srgbClr val="4F81BD">
                    <a:lumMod val="50000"/>
                  </a:srgbClr>
                </a:solidFill>
                <a:latin typeface="Calibri"/>
              </a:rPr>
              <a:t>§ 4º – </a:t>
            </a:r>
            <a:r>
              <a:rPr lang="pt-BR" sz="2400" dirty="0">
                <a:solidFill>
                  <a:srgbClr val="4F81BD">
                    <a:lumMod val="50000"/>
                  </a:srgbClr>
                </a:solidFill>
                <a:latin typeface="Calibri"/>
              </a:rPr>
              <a:t>As contratações que </a:t>
            </a:r>
            <a:r>
              <a:rPr lang="pt-BR" sz="2400" dirty="0">
                <a:solidFill>
                  <a:srgbClr val="4F81BD">
                    <a:lumMod val="50000"/>
                  </a:srgbClr>
                </a:solidFill>
                <a:highlight>
                  <a:srgbClr val="FFFF00"/>
                </a:highlight>
                <a:latin typeface="Calibri"/>
              </a:rPr>
              <a:t>não impliquem em despesa a ser empenhada </a:t>
            </a:r>
            <a:r>
              <a:rPr lang="pt-BR" sz="2400" dirty="0">
                <a:solidFill>
                  <a:srgbClr val="4F81BD">
                    <a:lumMod val="50000"/>
                  </a:srgbClr>
                </a:solidFill>
                <a:latin typeface="Calibri"/>
              </a:rPr>
              <a:t>não constarão do PCA.</a:t>
            </a:r>
          </a:p>
          <a:p>
            <a:pPr algn="just"/>
            <a:endParaRPr lang="pt-BR" sz="20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7453125B-1587-4FDE-9E66-D5BE11726847}"/>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5307ED38-92FA-4E86-9AFD-DE324A525FD3}"/>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5981DD84-C093-4A6E-B597-73CF1974B37A}"/>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PLANO DE CONTRATAÇÕES ANUAL - PCA</a:t>
            </a:r>
          </a:p>
        </p:txBody>
      </p:sp>
      <p:grpSp>
        <p:nvGrpSpPr>
          <p:cNvPr id="14" name="Group 17">
            <a:extLst>
              <a:ext uri="{FF2B5EF4-FFF2-40B4-BE49-F238E27FC236}">
                <a16:creationId xmlns:a16="http://schemas.microsoft.com/office/drawing/2014/main" id="{B44CF52C-8687-4E6D-840B-0745A37FD6BD}"/>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C9408819-50E3-4749-860C-E84ABB62D06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143FA454-8F59-4C21-BD4B-C58431DE5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82956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782198" y="1268760"/>
            <a:ext cx="10620260" cy="5016758"/>
          </a:xfrm>
          <a:prstGeom prst="rect">
            <a:avLst/>
          </a:prstGeom>
          <a:noFill/>
        </p:spPr>
        <p:txBody>
          <a:bodyPr wrap="square" rtlCol="0">
            <a:spAutoFit/>
          </a:bodyPr>
          <a:lstStyle/>
          <a:p>
            <a:pPr algn="just"/>
            <a:r>
              <a:rPr lang="pt-BR" sz="2400" b="1" dirty="0">
                <a:solidFill>
                  <a:srgbClr val="4F81BD">
                    <a:lumMod val="50000"/>
                  </a:srgbClr>
                </a:solidFill>
                <a:latin typeface="Calibri"/>
              </a:rPr>
              <a:t>Quais são as definições do PCA?</a:t>
            </a:r>
          </a:p>
          <a:p>
            <a:pPr algn="just"/>
            <a:endParaRPr lang="pt-BR" sz="2400" b="1" dirty="0">
              <a:solidFill>
                <a:srgbClr val="4F81BD">
                  <a:lumMod val="50000"/>
                </a:srgbClr>
              </a:solidFill>
              <a:latin typeface="Calibri"/>
            </a:endParaRPr>
          </a:p>
          <a:p>
            <a:pPr algn="just"/>
            <a:r>
              <a:rPr lang="pt-BR" sz="1600" dirty="0">
                <a:solidFill>
                  <a:srgbClr val="4F81BD">
                    <a:lumMod val="50000"/>
                  </a:srgbClr>
                </a:solidFill>
                <a:latin typeface="Calibri"/>
              </a:rPr>
              <a:t>Art. 2º – Para fins desta Resolução, consideram-se:</a:t>
            </a:r>
          </a:p>
          <a:p>
            <a:pPr algn="just"/>
            <a:endParaRPr lang="pt-BR" sz="1600" dirty="0">
              <a:solidFill>
                <a:srgbClr val="4F81BD">
                  <a:lumMod val="50000"/>
                </a:srgbClr>
              </a:solidFill>
              <a:latin typeface="Calibri"/>
            </a:endParaRPr>
          </a:p>
          <a:p>
            <a:pPr algn="just"/>
            <a:r>
              <a:rPr lang="pt-BR" sz="1600" b="1" dirty="0">
                <a:solidFill>
                  <a:srgbClr val="4F81BD">
                    <a:lumMod val="50000"/>
                  </a:srgbClr>
                </a:solidFill>
                <a:latin typeface="Calibri"/>
              </a:rPr>
              <a:t>I – Órgãos Setoriais: </a:t>
            </a:r>
            <a:r>
              <a:rPr lang="pt-BR" sz="1600" dirty="0">
                <a:solidFill>
                  <a:srgbClr val="4F81BD">
                    <a:lumMod val="50000"/>
                  </a:srgbClr>
                </a:solidFill>
                <a:latin typeface="Calibri"/>
              </a:rPr>
              <a:t>os órgãos e entidades da Administração Pública Direta, Autárquica e Fundacional do Poder Executivo Estadual, bem como suas Empresas Públicas e Sociedades de Economia Mista;</a:t>
            </a:r>
          </a:p>
          <a:p>
            <a:pPr algn="just"/>
            <a:endParaRPr lang="pt-BR" sz="1600" dirty="0">
              <a:solidFill>
                <a:srgbClr val="4F81BD">
                  <a:lumMod val="50000"/>
                </a:srgbClr>
              </a:solidFill>
              <a:latin typeface="Calibri"/>
            </a:endParaRPr>
          </a:p>
          <a:p>
            <a:pPr algn="just"/>
            <a:r>
              <a:rPr lang="pt-BR" sz="1600" b="1" dirty="0">
                <a:solidFill>
                  <a:srgbClr val="4F81BD">
                    <a:lumMod val="50000"/>
                  </a:srgbClr>
                </a:solidFill>
                <a:latin typeface="Calibri"/>
              </a:rPr>
              <a:t>II – Unidade Orçamentária (U.O.): </a:t>
            </a:r>
            <a:r>
              <a:rPr lang="pt-BR" sz="1600" dirty="0">
                <a:solidFill>
                  <a:srgbClr val="4F81BD">
                    <a:lumMod val="50000"/>
                  </a:srgbClr>
                </a:solidFill>
                <a:latin typeface="Calibri"/>
              </a:rPr>
              <a:t>órgãos, entidades ou fundos a que a Lei Orçamentária Anual consigna dotações com vistas à sua manutenção e à realização de um determinado programa de trabalho;</a:t>
            </a:r>
          </a:p>
          <a:p>
            <a:pPr algn="just"/>
            <a:endParaRPr lang="pt-BR" sz="1600" dirty="0">
              <a:solidFill>
                <a:srgbClr val="4F81BD">
                  <a:lumMod val="50000"/>
                </a:srgbClr>
              </a:solidFill>
              <a:latin typeface="Calibri"/>
            </a:endParaRPr>
          </a:p>
          <a:p>
            <a:pPr algn="just"/>
            <a:r>
              <a:rPr lang="pt-BR" sz="1600" b="1" dirty="0">
                <a:solidFill>
                  <a:srgbClr val="4F81BD">
                    <a:lumMod val="50000"/>
                  </a:srgbClr>
                </a:solidFill>
                <a:latin typeface="Calibri"/>
              </a:rPr>
              <a:t>III – Autoridade Competente: </a:t>
            </a:r>
            <a:r>
              <a:rPr lang="pt-BR" sz="1600" dirty="0">
                <a:solidFill>
                  <a:srgbClr val="4F81BD">
                    <a:lumMod val="50000"/>
                  </a:srgbClr>
                </a:solidFill>
                <a:latin typeface="Calibri"/>
              </a:rPr>
              <a:t>agente público com poder de decisão indicado formalmente como responsável por autorizar as licitações, os contratos ou a ordenação de despesas realizados no âmbito do órgão ou da entidade;</a:t>
            </a:r>
          </a:p>
          <a:p>
            <a:pPr algn="just"/>
            <a:endParaRPr lang="pt-BR" sz="1600" dirty="0">
              <a:solidFill>
                <a:srgbClr val="4F81BD">
                  <a:lumMod val="50000"/>
                </a:srgbClr>
              </a:solidFill>
              <a:latin typeface="Calibri"/>
            </a:endParaRPr>
          </a:p>
          <a:p>
            <a:pPr algn="just"/>
            <a:r>
              <a:rPr lang="pt-BR" sz="1600" b="1" dirty="0">
                <a:solidFill>
                  <a:srgbClr val="4F81BD">
                    <a:lumMod val="50000"/>
                  </a:srgbClr>
                </a:solidFill>
                <a:latin typeface="Calibri"/>
              </a:rPr>
              <a:t>IV – Planejamento Orçamentário Detalhado – POD: </a:t>
            </a:r>
            <a:r>
              <a:rPr lang="pt-BR" sz="1600" dirty="0">
                <a:solidFill>
                  <a:srgbClr val="4F81BD">
                    <a:lumMod val="50000"/>
                  </a:srgbClr>
                </a:solidFill>
                <a:latin typeface="Calibri"/>
              </a:rPr>
              <a:t>detalhamento da despesa em nível de desagregação suficiente para identificação do objeto necessário para viabilização da atividade, iniciativa ou projeto, a ser realizado pelos órgãos e entidades da Administração Pública Direta, Autárquica e Fundacional do Poder Executivo Estadual no SIPLAG;</a:t>
            </a:r>
          </a:p>
          <a:p>
            <a:pPr algn="just"/>
            <a:endParaRPr lang="pt-BR" sz="1600" dirty="0">
              <a:solidFill>
                <a:srgbClr val="4F81BD">
                  <a:lumMod val="50000"/>
                </a:srgbClr>
              </a:solidFill>
              <a:latin typeface="Calibri"/>
            </a:endParaRPr>
          </a:p>
          <a:p>
            <a:pPr algn="just"/>
            <a:r>
              <a:rPr lang="pt-BR" sz="1600" b="1" dirty="0">
                <a:solidFill>
                  <a:srgbClr val="4F81BD">
                    <a:lumMod val="50000"/>
                  </a:srgbClr>
                </a:solidFill>
                <a:latin typeface="Calibri"/>
              </a:rPr>
              <a:t>V – Sistema de Inteligência em Planejamento e Gestão – SIPLAG: </a:t>
            </a:r>
            <a:r>
              <a:rPr lang="pt-BR" sz="1600" dirty="0">
                <a:solidFill>
                  <a:srgbClr val="4F81BD">
                    <a:lumMod val="50000"/>
                  </a:srgbClr>
                </a:solidFill>
                <a:latin typeface="Calibri"/>
              </a:rPr>
              <a:t>sistema operacional utilizado no processo de detalhamento do POD.</a:t>
            </a:r>
            <a:endParaRPr lang="pt-BR" sz="20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A09CDDFC-B5A2-421A-9892-5636BF1A31B5}"/>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E46CEEBB-E129-4898-B460-6A168DB56509}"/>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5125FAB1-4298-4A2B-B02C-3BA71ABB133B}"/>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CONCEITOS DO PCA</a:t>
            </a:r>
          </a:p>
        </p:txBody>
      </p:sp>
      <p:grpSp>
        <p:nvGrpSpPr>
          <p:cNvPr id="14" name="Group 17">
            <a:extLst>
              <a:ext uri="{FF2B5EF4-FFF2-40B4-BE49-F238E27FC236}">
                <a16:creationId xmlns:a16="http://schemas.microsoft.com/office/drawing/2014/main" id="{C284C195-DA47-4786-8698-D42E7EA2CD28}"/>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88F90F3A-A669-4306-87B8-1A0D50C130C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F5B68DF9-B04E-49CC-A2D1-3EE92476A4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15798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270DC27A-1244-460F-9D17-642BC4CAAE0C}"/>
              </a:ext>
            </a:extLst>
          </p:cNvPr>
          <p:cNvSpPr txBox="1"/>
          <p:nvPr/>
        </p:nvSpPr>
        <p:spPr>
          <a:xfrm>
            <a:off x="1834828" y="1268761"/>
            <a:ext cx="8496944" cy="461665"/>
          </a:xfrm>
          <a:prstGeom prst="rect">
            <a:avLst/>
          </a:prstGeom>
          <a:noFill/>
        </p:spPr>
        <p:txBody>
          <a:bodyPr wrap="square" rtlCol="0">
            <a:spAutoFit/>
          </a:bodyPr>
          <a:lstStyle/>
          <a:p>
            <a:pPr algn="just"/>
            <a:r>
              <a:rPr lang="pt-BR" sz="2400" b="1" dirty="0">
                <a:solidFill>
                  <a:srgbClr val="4F81BD">
                    <a:lumMod val="50000"/>
                  </a:srgbClr>
                </a:solidFill>
                <a:latin typeface="Calibri"/>
              </a:rPr>
              <a:t>Quais são os Órgãos e Unidades do PCA?</a:t>
            </a:r>
          </a:p>
        </p:txBody>
      </p:sp>
      <p:graphicFrame>
        <p:nvGraphicFramePr>
          <p:cNvPr id="6" name="Diagrama 5">
            <a:extLst>
              <a:ext uri="{FF2B5EF4-FFF2-40B4-BE49-F238E27FC236}">
                <a16:creationId xmlns:a16="http://schemas.microsoft.com/office/drawing/2014/main" id="{3D11D478-A26B-4393-9F95-DB80DBD1D948}"/>
              </a:ext>
            </a:extLst>
          </p:cNvPr>
          <p:cNvGraphicFramePr/>
          <p:nvPr/>
        </p:nvGraphicFramePr>
        <p:xfrm>
          <a:off x="2108860" y="2204864"/>
          <a:ext cx="8091596" cy="325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AutoShape 2">
            <a:extLst>
              <a:ext uri="{FF2B5EF4-FFF2-40B4-BE49-F238E27FC236}">
                <a16:creationId xmlns:a16="http://schemas.microsoft.com/office/drawing/2014/main" id="{D1715A0C-839A-4ED1-BB08-64A0B19C65F3}"/>
              </a:ext>
            </a:extLst>
          </p:cNvPr>
          <p:cNvSpPr/>
          <p:nvPr/>
        </p:nvSpPr>
        <p:spPr>
          <a:xfrm>
            <a:off x="-20607" y="-4886"/>
            <a:ext cx="12212607" cy="1151726"/>
          </a:xfrm>
          <a:prstGeom prst="rect">
            <a:avLst/>
          </a:prstGeom>
          <a:solidFill>
            <a:srgbClr val="192337"/>
          </a:solidFill>
        </p:spPr>
      </p:sp>
      <p:sp>
        <p:nvSpPr>
          <p:cNvPr id="19" name="AutoShape 3">
            <a:extLst>
              <a:ext uri="{FF2B5EF4-FFF2-40B4-BE49-F238E27FC236}">
                <a16:creationId xmlns:a16="http://schemas.microsoft.com/office/drawing/2014/main" id="{9FD48EB3-666E-49C1-969C-CCC4964D0C5E}"/>
              </a:ext>
            </a:extLst>
          </p:cNvPr>
          <p:cNvSpPr/>
          <p:nvPr/>
        </p:nvSpPr>
        <p:spPr>
          <a:xfrm flipV="1">
            <a:off x="1522032" y="705424"/>
            <a:ext cx="10649361" cy="70074"/>
          </a:xfrm>
          <a:prstGeom prst="rect">
            <a:avLst/>
          </a:prstGeom>
          <a:solidFill>
            <a:srgbClr val="00B050"/>
          </a:solidFill>
        </p:spPr>
      </p:sp>
      <p:sp>
        <p:nvSpPr>
          <p:cNvPr id="20" name="TextBox 21">
            <a:extLst>
              <a:ext uri="{FF2B5EF4-FFF2-40B4-BE49-F238E27FC236}">
                <a16:creationId xmlns:a16="http://schemas.microsoft.com/office/drawing/2014/main" id="{C050524B-01BA-44D0-B472-0A3B54872D8F}"/>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CONCEITOS DO PCA</a:t>
            </a:r>
          </a:p>
        </p:txBody>
      </p:sp>
      <p:grpSp>
        <p:nvGrpSpPr>
          <p:cNvPr id="21" name="Group 17">
            <a:extLst>
              <a:ext uri="{FF2B5EF4-FFF2-40B4-BE49-F238E27FC236}">
                <a16:creationId xmlns:a16="http://schemas.microsoft.com/office/drawing/2014/main" id="{7778FC19-C81B-47B8-892D-20C07D521964}"/>
              </a:ext>
            </a:extLst>
          </p:cNvPr>
          <p:cNvGrpSpPr>
            <a:grpSpLocks noChangeAspect="1"/>
          </p:cNvGrpSpPr>
          <p:nvPr/>
        </p:nvGrpSpPr>
        <p:grpSpPr>
          <a:xfrm>
            <a:off x="138425" y="58516"/>
            <a:ext cx="1018250" cy="1018250"/>
            <a:chOff x="0" y="0"/>
            <a:chExt cx="6355080" cy="6355080"/>
          </a:xfrm>
          <a:solidFill>
            <a:srgbClr val="00B050"/>
          </a:solidFill>
        </p:grpSpPr>
        <p:sp>
          <p:nvSpPr>
            <p:cNvPr id="22" name="Freeform 18">
              <a:extLst>
                <a:ext uri="{FF2B5EF4-FFF2-40B4-BE49-F238E27FC236}">
                  <a16:creationId xmlns:a16="http://schemas.microsoft.com/office/drawing/2014/main" id="{A037F2CF-9078-4AC2-B95F-256099CA2088}"/>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3" name="Gráfico 22" descr="Documento">
            <a:extLst>
              <a:ext uri="{FF2B5EF4-FFF2-40B4-BE49-F238E27FC236}">
                <a16:creationId xmlns:a16="http://schemas.microsoft.com/office/drawing/2014/main" id="{92D89D0A-A74D-4C22-809E-EBE559094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852" y="141019"/>
            <a:ext cx="853243" cy="853243"/>
          </a:xfrm>
          <a:prstGeom prst="rect">
            <a:avLst/>
          </a:prstGeom>
        </p:spPr>
      </p:pic>
      <p:sp>
        <p:nvSpPr>
          <p:cNvPr id="10" name="CaixaDeTexto 9">
            <a:extLst>
              <a:ext uri="{FF2B5EF4-FFF2-40B4-BE49-F238E27FC236}">
                <a16:creationId xmlns:a16="http://schemas.microsoft.com/office/drawing/2014/main" id="{812AF192-08F8-4109-A477-F02ECEA06B37}"/>
              </a:ext>
            </a:extLst>
          </p:cNvPr>
          <p:cNvSpPr txBox="1"/>
          <p:nvPr/>
        </p:nvSpPr>
        <p:spPr>
          <a:xfrm>
            <a:off x="2108860" y="5921743"/>
            <a:ext cx="8496944" cy="584775"/>
          </a:xfrm>
          <a:prstGeom prst="rect">
            <a:avLst/>
          </a:prstGeom>
          <a:noFill/>
        </p:spPr>
        <p:txBody>
          <a:bodyPr wrap="square" rtlCol="0">
            <a:spAutoFit/>
          </a:bodyPr>
          <a:lstStyle/>
          <a:p>
            <a:pPr algn="just"/>
            <a:r>
              <a:rPr lang="pt-BR" sz="1600" b="1" dirty="0">
                <a:solidFill>
                  <a:srgbClr val="4F81BD">
                    <a:lumMod val="50000"/>
                  </a:srgbClr>
                </a:solidFill>
                <a:highlight>
                  <a:srgbClr val="00FFA3"/>
                </a:highlight>
                <a:latin typeface="Calibri"/>
              </a:rPr>
              <a:t>Descentralizações</a:t>
            </a:r>
            <a:r>
              <a:rPr lang="pt-BR" sz="1600" b="1" dirty="0">
                <a:solidFill>
                  <a:srgbClr val="4F81BD">
                    <a:lumMod val="50000"/>
                  </a:srgbClr>
                </a:solidFill>
                <a:latin typeface="Calibri"/>
              </a:rPr>
              <a:t> sempre são lançadas na U.O. que efetua a descentralização, pois é onde a dotação orçamentária é originalmente alocada.</a:t>
            </a:r>
          </a:p>
        </p:txBody>
      </p:sp>
    </p:spTree>
    <p:extLst>
      <p:ext uri="{BB962C8B-B14F-4D97-AF65-F5344CB8AC3E}">
        <p14:creationId xmlns:p14="http://schemas.microsoft.com/office/powerpoint/2010/main" val="634947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270DC27A-1244-460F-9D17-642BC4CAAE0C}"/>
              </a:ext>
            </a:extLst>
          </p:cNvPr>
          <p:cNvSpPr txBox="1"/>
          <p:nvPr/>
        </p:nvSpPr>
        <p:spPr>
          <a:xfrm>
            <a:off x="1834828" y="1200230"/>
            <a:ext cx="8496944" cy="4662815"/>
          </a:xfrm>
          <a:prstGeom prst="rect">
            <a:avLst/>
          </a:prstGeom>
          <a:noFill/>
        </p:spPr>
        <p:txBody>
          <a:bodyPr wrap="square" rtlCol="0">
            <a:spAutoFit/>
          </a:bodyPr>
          <a:lstStyle/>
          <a:p>
            <a:pPr algn="just"/>
            <a:r>
              <a:rPr lang="pt-BR" sz="2400" b="1" dirty="0">
                <a:solidFill>
                  <a:srgbClr val="4F81BD">
                    <a:lumMod val="50000"/>
                  </a:srgbClr>
                </a:solidFill>
                <a:latin typeface="Calibri"/>
              </a:rPr>
              <a:t>Quando elaborar o PCA?</a:t>
            </a:r>
          </a:p>
          <a:p>
            <a:pPr algn="just"/>
            <a:endParaRPr lang="pt-BR" b="1" dirty="0">
              <a:solidFill>
                <a:srgbClr val="4F81BD">
                  <a:lumMod val="50000"/>
                </a:srgbClr>
              </a:solidFill>
              <a:latin typeface="Calibri"/>
            </a:endParaRPr>
          </a:p>
          <a:p>
            <a:pPr marL="285750" indent="-28575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A elaboração do PCA ocorrerá </a:t>
            </a:r>
            <a:r>
              <a:rPr lang="pt-BR" sz="2400" dirty="0">
                <a:solidFill>
                  <a:srgbClr val="4F81BD">
                    <a:lumMod val="50000"/>
                  </a:srgbClr>
                </a:solidFill>
                <a:highlight>
                  <a:srgbClr val="FFFF00"/>
                </a:highlight>
                <a:latin typeface="Calibri"/>
              </a:rPr>
              <a:t>concomitantemente à elaboração do POD</a:t>
            </a:r>
            <a:r>
              <a:rPr lang="pt-BR" sz="2400" dirty="0">
                <a:solidFill>
                  <a:srgbClr val="4F81BD">
                    <a:lumMod val="50000"/>
                  </a:srgbClr>
                </a:solidFill>
                <a:latin typeface="Calibri"/>
              </a:rPr>
              <a:t> do mesmo exercício, de modo a garantir a adequação dos valores das contratações aos valores previstos para o Orçamento do mesmo período.</a:t>
            </a:r>
          </a:p>
          <a:p>
            <a:pPr marL="285750" indent="-28575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O lançamento das informações do PCA/POD será realizado pelos Órgãos Setoriais no SIPLAG, na etapa correspondente à </a:t>
            </a:r>
            <a:r>
              <a:rPr lang="pt-BR" sz="2400" dirty="0">
                <a:solidFill>
                  <a:srgbClr val="4F81BD">
                    <a:lumMod val="50000"/>
                  </a:srgbClr>
                </a:solidFill>
                <a:highlight>
                  <a:srgbClr val="FFFF00"/>
                </a:highlight>
                <a:latin typeface="Calibri"/>
              </a:rPr>
              <a:t>elaboração e submissão do Planejamento Orçamentário Detalhado</a:t>
            </a:r>
            <a:r>
              <a:rPr lang="pt-BR" sz="2400" dirty="0">
                <a:solidFill>
                  <a:srgbClr val="4F81BD">
                    <a:lumMod val="50000"/>
                  </a:srgbClr>
                </a:solidFill>
                <a:latin typeface="Calibri"/>
              </a:rPr>
              <a:t>, no prazo a ser definido em Resolução SEPLAG quando do início das atividades de elaboração do Plano Plurianual e Orçamento Anual.</a:t>
            </a:r>
          </a:p>
        </p:txBody>
      </p:sp>
      <p:sp>
        <p:nvSpPr>
          <p:cNvPr id="17" name="AutoShape 2">
            <a:extLst>
              <a:ext uri="{FF2B5EF4-FFF2-40B4-BE49-F238E27FC236}">
                <a16:creationId xmlns:a16="http://schemas.microsoft.com/office/drawing/2014/main" id="{AB7E4F7A-A324-47E2-BA9A-44FD69039399}"/>
              </a:ext>
            </a:extLst>
          </p:cNvPr>
          <p:cNvSpPr/>
          <p:nvPr/>
        </p:nvSpPr>
        <p:spPr>
          <a:xfrm>
            <a:off x="-20607" y="-4886"/>
            <a:ext cx="12212607" cy="1151726"/>
          </a:xfrm>
          <a:prstGeom prst="rect">
            <a:avLst/>
          </a:prstGeom>
          <a:solidFill>
            <a:srgbClr val="192337"/>
          </a:solidFill>
        </p:spPr>
      </p:sp>
      <p:sp>
        <p:nvSpPr>
          <p:cNvPr id="18" name="AutoShape 3">
            <a:extLst>
              <a:ext uri="{FF2B5EF4-FFF2-40B4-BE49-F238E27FC236}">
                <a16:creationId xmlns:a16="http://schemas.microsoft.com/office/drawing/2014/main" id="{B23A3850-30C7-49E1-A684-5636E0BDBE54}"/>
              </a:ext>
            </a:extLst>
          </p:cNvPr>
          <p:cNvSpPr/>
          <p:nvPr/>
        </p:nvSpPr>
        <p:spPr>
          <a:xfrm flipV="1">
            <a:off x="1522032" y="705424"/>
            <a:ext cx="10649361" cy="70074"/>
          </a:xfrm>
          <a:prstGeom prst="rect">
            <a:avLst/>
          </a:prstGeom>
          <a:solidFill>
            <a:srgbClr val="00B050"/>
          </a:solidFill>
        </p:spPr>
      </p:sp>
      <p:sp>
        <p:nvSpPr>
          <p:cNvPr id="19" name="TextBox 21">
            <a:extLst>
              <a:ext uri="{FF2B5EF4-FFF2-40B4-BE49-F238E27FC236}">
                <a16:creationId xmlns:a16="http://schemas.microsoft.com/office/drawing/2014/main" id="{5FE00862-5061-41C8-A429-06D2F5DD0C79}"/>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CONCEITOS DO PCA</a:t>
            </a:r>
          </a:p>
        </p:txBody>
      </p:sp>
      <p:grpSp>
        <p:nvGrpSpPr>
          <p:cNvPr id="20" name="Group 17">
            <a:extLst>
              <a:ext uri="{FF2B5EF4-FFF2-40B4-BE49-F238E27FC236}">
                <a16:creationId xmlns:a16="http://schemas.microsoft.com/office/drawing/2014/main" id="{71666592-17A1-4308-855C-BFC4FBF1D5FD}"/>
              </a:ext>
            </a:extLst>
          </p:cNvPr>
          <p:cNvGrpSpPr>
            <a:grpSpLocks noChangeAspect="1"/>
          </p:cNvGrpSpPr>
          <p:nvPr/>
        </p:nvGrpSpPr>
        <p:grpSpPr>
          <a:xfrm>
            <a:off x="138425" y="58516"/>
            <a:ext cx="1018250" cy="1018250"/>
            <a:chOff x="0" y="0"/>
            <a:chExt cx="6355080" cy="6355080"/>
          </a:xfrm>
          <a:solidFill>
            <a:srgbClr val="00B050"/>
          </a:solidFill>
        </p:grpSpPr>
        <p:sp>
          <p:nvSpPr>
            <p:cNvPr id="21" name="Freeform 18">
              <a:extLst>
                <a:ext uri="{FF2B5EF4-FFF2-40B4-BE49-F238E27FC236}">
                  <a16:creationId xmlns:a16="http://schemas.microsoft.com/office/drawing/2014/main" id="{2B28C632-789B-45B7-98F4-698991C32F84}"/>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2" name="Gráfico 21" descr="Documento">
            <a:extLst>
              <a:ext uri="{FF2B5EF4-FFF2-40B4-BE49-F238E27FC236}">
                <a16:creationId xmlns:a16="http://schemas.microsoft.com/office/drawing/2014/main" id="{B4D5217E-BF2E-4565-A69F-407D13662F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2291145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E662290-D7D4-4739-B34F-36EA867EEC52}"/>
              </a:ext>
            </a:extLst>
          </p:cNvPr>
          <p:cNvSpPr/>
          <p:nvPr/>
        </p:nvSpPr>
        <p:spPr>
          <a:xfrm>
            <a:off x="2203373" y="3356659"/>
            <a:ext cx="8122075" cy="12391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649E6FF1-4906-43E8-851B-3E67D96174CB}"/>
              </a:ext>
            </a:extLst>
          </p:cNvPr>
          <p:cNvSpPr/>
          <p:nvPr/>
        </p:nvSpPr>
        <p:spPr>
          <a:xfrm>
            <a:off x="5197126" y="2549816"/>
            <a:ext cx="4637702" cy="2769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2126067" y="1242349"/>
            <a:ext cx="8122075" cy="3062377"/>
          </a:xfrm>
          <a:prstGeom prst="rect">
            <a:avLst/>
          </a:prstGeom>
          <a:noFill/>
        </p:spPr>
        <p:txBody>
          <a:bodyPr wrap="square" rtlCol="0">
            <a:spAutoFit/>
          </a:bodyPr>
          <a:lstStyle/>
          <a:p>
            <a:pPr algn="just"/>
            <a:r>
              <a:rPr lang="pt-BR" sz="2400" b="1" dirty="0">
                <a:solidFill>
                  <a:srgbClr val="4F81BD">
                    <a:lumMod val="50000"/>
                  </a:srgbClr>
                </a:solidFill>
                <a:latin typeface="Calibri"/>
              </a:rPr>
              <a:t>Quando elaborar o PCA?</a:t>
            </a:r>
          </a:p>
          <a:p>
            <a:pPr algn="just"/>
            <a:endParaRPr lang="pt-BR" b="1" dirty="0">
              <a:solidFill>
                <a:srgbClr val="4F81BD">
                  <a:lumMod val="50000"/>
                </a:srgbClr>
              </a:solidFill>
              <a:latin typeface="Calibri"/>
            </a:endParaRPr>
          </a:p>
          <a:p>
            <a:pPr marL="285750" indent="-285750" algn="just">
              <a:spcBef>
                <a:spcPts val="600"/>
              </a:spcBef>
              <a:spcAft>
                <a:spcPts val="600"/>
              </a:spcAft>
              <a:buFont typeface="Arial" panose="020B0604020202020204" pitchFamily="34" charset="0"/>
              <a:buChar char="•"/>
            </a:pPr>
            <a:r>
              <a:rPr lang="pt-BR" b="1" dirty="0">
                <a:solidFill>
                  <a:srgbClr val="4F81BD">
                    <a:lumMod val="50000"/>
                  </a:srgbClr>
                </a:solidFill>
                <a:latin typeface="Calibri"/>
              </a:rPr>
              <a:t>Resolução SEPLAG nº 128, de 17 de maio de 2022 - </a:t>
            </a:r>
            <a:r>
              <a:rPr lang="pt-BR" dirty="0">
                <a:solidFill>
                  <a:srgbClr val="4F81BD">
                    <a:lumMod val="50000"/>
                  </a:srgbClr>
                </a:solidFill>
                <a:latin typeface="Calibri"/>
              </a:rPr>
              <a:t>INSTITUI A AGENDA DE EVENTOS PARA A REVISÃO 2023 DA PROGRAMAÇÃO DO PLANO PLURIANUAL - PPA 2020/2023 E PARA A ELABORAÇÃO DA PROPOSTA ORÇAMENTÁRIA DO EXERCÍCIO DE 2023 E DÁ OUTRAS PROVIDÊNCIAS.</a:t>
            </a:r>
          </a:p>
          <a:p>
            <a:pPr algn="just">
              <a:spcBef>
                <a:spcPts val="600"/>
              </a:spcBef>
              <a:spcAft>
                <a:spcPts val="600"/>
              </a:spcAft>
            </a:pPr>
            <a:endParaRPr lang="pt-BR" dirty="0">
              <a:solidFill>
                <a:srgbClr val="4F81BD">
                  <a:lumMod val="50000"/>
                </a:srgbClr>
              </a:solidFill>
              <a:latin typeface="Calibri"/>
            </a:endParaRPr>
          </a:p>
          <a:p>
            <a:pPr algn="ctr">
              <a:spcBef>
                <a:spcPts val="600"/>
              </a:spcBef>
              <a:spcAft>
                <a:spcPts val="600"/>
              </a:spcAft>
            </a:pPr>
            <a:r>
              <a:rPr lang="pt-BR" b="1" dirty="0">
                <a:solidFill>
                  <a:srgbClr val="4F81BD">
                    <a:lumMod val="50000"/>
                  </a:srgbClr>
                </a:solidFill>
                <a:latin typeface="Calibri"/>
              </a:rPr>
              <a:t>ELABORAÇÃO E SUBMISSÃO DO PLANEJAMENTO ORÇAMENTÁRIO DETALHADO – POD EM 2023: 11/07 A 29/07</a:t>
            </a:r>
          </a:p>
        </p:txBody>
      </p:sp>
      <p:sp>
        <p:nvSpPr>
          <p:cNvPr id="17" name="AutoShape 2">
            <a:extLst>
              <a:ext uri="{FF2B5EF4-FFF2-40B4-BE49-F238E27FC236}">
                <a16:creationId xmlns:a16="http://schemas.microsoft.com/office/drawing/2014/main" id="{AB7E4F7A-A324-47E2-BA9A-44FD69039399}"/>
              </a:ext>
            </a:extLst>
          </p:cNvPr>
          <p:cNvSpPr/>
          <p:nvPr/>
        </p:nvSpPr>
        <p:spPr>
          <a:xfrm>
            <a:off x="-20607" y="-4886"/>
            <a:ext cx="12212607" cy="1151726"/>
          </a:xfrm>
          <a:prstGeom prst="rect">
            <a:avLst/>
          </a:prstGeom>
          <a:solidFill>
            <a:srgbClr val="192337"/>
          </a:solidFill>
        </p:spPr>
      </p:sp>
      <p:sp>
        <p:nvSpPr>
          <p:cNvPr id="18" name="AutoShape 3">
            <a:extLst>
              <a:ext uri="{FF2B5EF4-FFF2-40B4-BE49-F238E27FC236}">
                <a16:creationId xmlns:a16="http://schemas.microsoft.com/office/drawing/2014/main" id="{B23A3850-30C7-49E1-A684-5636E0BDBE54}"/>
              </a:ext>
            </a:extLst>
          </p:cNvPr>
          <p:cNvSpPr/>
          <p:nvPr/>
        </p:nvSpPr>
        <p:spPr>
          <a:xfrm flipV="1">
            <a:off x="1522032" y="705424"/>
            <a:ext cx="10649361" cy="70074"/>
          </a:xfrm>
          <a:prstGeom prst="rect">
            <a:avLst/>
          </a:prstGeom>
          <a:solidFill>
            <a:srgbClr val="00B050"/>
          </a:solidFill>
        </p:spPr>
      </p:sp>
      <p:sp>
        <p:nvSpPr>
          <p:cNvPr id="19" name="TextBox 21">
            <a:extLst>
              <a:ext uri="{FF2B5EF4-FFF2-40B4-BE49-F238E27FC236}">
                <a16:creationId xmlns:a16="http://schemas.microsoft.com/office/drawing/2014/main" id="{5FE00862-5061-41C8-A429-06D2F5DD0C79}"/>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CONCEITOS DO PCA</a:t>
            </a:r>
          </a:p>
        </p:txBody>
      </p:sp>
      <p:grpSp>
        <p:nvGrpSpPr>
          <p:cNvPr id="20" name="Group 17">
            <a:extLst>
              <a:ext uri="{FF2B5EF4-FFF2-40B4-BE49-F238E27FC236}">
                <a16:creationId xmlns:a16="http://schemas.microsoft.com/office/drawing/2014/main" id="{71666592-17A1-4308-855C-BFC4FBF1D5FD}"/>
              </a:ext>
            </a:extLst>
          </p:cNvPr>
          <p:cNvGrpSpPr>
            <a:grpSpLocks noChangeAspect="1"/>
          </p:cNvGrpSpPr>
          <p:nvPr/>
        </p:nvGrpSpPr>
        <p:grpSpPr>
          <a:xfrm>
            <a:off x="138425" y="58516"/>
            <a:ext cx="1018250" cy="1018250"/>
            <a:chOff x="0" y="0"/>
            <a:chExt cx="6355080" cy="6355080"/>
          </a:xfrm>
          <a:solidFill>
            <a:srgbClr val="00B050"/>
          </a:solidFill>
        </p:grpSpPr>
        <p:sp>
          <p:nvSpPr>
            <p:cNvPr id="21" name="Freeform 18">
              <a:extLst>
                <a:ext uri="{FF2B5EF4-FFF2-40B4-BE49-F238E27FC236}">
                  <a16:creationId xmlns:a16="http://schemas.microsoft.com/office/drawing/2014/main" id="{2B28C632-789B-45B7-98F4-698991C32F84}"/>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2" name="Gráfico 21" descr="Documento">
            <a:extLst>
              <a:ext uri="{FF2B5EF4-FFF2-40B4-BE49-F238E27FC236}">
                <a16:creationId xmlns:a16="http://schemas.microsoft.com/office/drawing/2014/main" id="{B4D5217E-BF2E-4565-A69F-407D13662F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pic>
        <p:nvPicPr>
          <p:cNvPr id="3" name="Imagem 2">
            <a:extLst>
              <a:ext uri="{FF2B5EF4-FFF2-40B4-BE49-F238E27FC236}">
                <a16:creationId xmlns:a16="http://schemas.microsoft.com/office/drawing/2014/main" id="{3A86C085-6623-45B9-BE81-F2DFFE2CCFC6}"/>
              </a:ext>
            </a:extLst>
          </p:cNvPr>
          <p:cNvPicPr>
            <a:picLocks noChangeAspect="1"/>
          </p:cNvPicPr>
          <p:nvPr/>
        </p:nvPicPr>
        <p:blipFill>
          <a:blip r:embed="rId4"/>
          <a:stretch>
            <a:fillRect/>
          </a:stretch>
        </p:blipFill>
        <p:spPr>
          <a:xfrm>
            <a:off x="747712" y="4767262"/>
            <a:ext cx="10696575" cy="695325"/>
          </a:xfrm>
          <a:prstGeom prst="rect">
            <a:avLst/>
          </a:prstGeom>
        </p:spPr>
      </p:pic>
      <p:pic>
        <p:nvPicPr>
          <p:cNvPr id="5" name="Imagem 4">
            <a:extLst>
              <a:ext uri="{FF2B5EF4-FFF2-40B4-BE49-F238E27FC236}">
                <a16:creationId xmlns:a16="http://schemas.microsoft.com/office/drawing/2014/main" id="{59FADBED-C5CF-41DB-94FB-4AAAC0063ACC}"/>
              </a:ext>
            </a:extLst>
          </p:cNvPr>
          <p:cNvPicPr>
            <a:picLocks noChangeAspect="1"/>
          </p:cNvPicPr>
          <p:nvPr/>
        </p:nvPicPr>
        <p:blipFill rotWithShape="1">
          <a:blip r:embed="rId5"/>
          <a:srcRect t="-1" r="31115" b="3361"/>
          <a:stretch/>
        </p:blipFill>
        <p:spPr>
          <a:xfrm>
            <a:off x="1671637" y="5605979"/>
            <a:ext cx="7348538" cy="349786"/>
          </a:xfrm>
          <a:prstGeom prst="rect">
            <a:avLst/>
          </a:prstGeom>
        </p:spPr>
      </p:pic>
      <p:pic>
        <p:nvPicPr>
          <p:cNvPr id="7" name="Imagem 6">
            <a:extLst>
              <a:ext uri="{FF2B5EF4-FFF2-40B4-BE49-F238E27FC236}">
                <a16:creationId xmlns:a16="http://schemas.microsoft.com/office/drawing/2014/main" id="{52EB2595-0E94-4759-9667-24D339EBA5DA}"/>
              </a:ext>
            </a:extLst>
          </p:cNvPr>
          <p:cNvPicPr>
            <a:picLocks noChangeAspect="1"/>
          </p:cNvPicPr>
          <p:nvPr/>
        </p:nvPicPr>
        <p:blipFill rotWithShape="1">
          <a:blip r:embed="rId6"/>
          <a:srcRect t="2" r="19339" b="-4031"/>
          <a:stretch/>
        </p:blipFill>
        <p:spPr>
          <a:xfrm>
            <a:off x="1674717" y="5967929"/>
            <a:ext cx="8574183" cy="287357"/>
          </a:xfrm>
          <a:prstGeom prst="rect">
            <a:avLst/>
          </a:prstGeom>
        </p:spPr>
      </p:pic>
      <p:pic>
        <p:nvPicPr>
          <p:cNvPr id="16" name="Imagem 15">
            <a:extLst>
              <a:ext uri="{FF2B5EF4-FFF2-40B4-BE49-F238E27FC236}">
                <a16:creationId xmlns:a16="http://schemas.microsoft.com/office/drawing/2014/main" id="{A52A7C3D-D045-4E60-A5DA-879F67BAC2FE}"/>
              </a:ext>
            </a:extLst>
          </p:cNvPr>
          <p:cNvPicPr>
            <a:picLocks noChangeAspect="1"/>
          </p:cNvPicPr>
          <p:nvPr/>
        </p:nvPicPr>
        <p:blipFill rotWithShape="1">
          <a:blip r:embed="rId5"/>
          <a:srcRect l="82812" t="3361" r="4082" b="2631"/>
          <a:stretch/>
        </p:blipFill>
        <p:spPr>
          <a:xfrm>
            <a:off x="8850790" y="5615503"/>
            <a:ext cx="1398110" cy="340262"/>
          </a:xfrm>
          <a:prstGeom prst="rect">
            <a:avLst/>
          </a:prstGeom>
        </p:spPr>
      </p:pic>
      <p:pic>
        <p:nvPicPr>
          <p:cNvPr id="23" name="Imagem 22">
            <a:extLst>
              <a:ext uri="{FF2B5EF4-FFF2-40B4-BE49-F238E27FC236}">
                <a16:creationId xmlns:a16="http://schemas.microsoft.com/office/drawing/2014/main" id="{93EFE609-0512-44B5-976F-3B261FDD5675}"/>
              </a:ext>
            </a:extLst>
          </p:cNvPr>
          <p:cNvPicPr>
            <a:picLocks noChangeAspect="1"/>
          </p:cNvPicPr>
          <p:nvPr/>
        </p:nvPicPr>
        <p:blipFill rotWithShape="1">
          <a:blip r:embed="rId5"/>
          <a:srcRect l="87793" t="4695" b="-15224"/>
          <a:stretch/>
        </p:blipFill>
        <p:spPr>
          <a:xfrm>
            <a:off x="9116457" y="5615504"/>
            <a:ext cx="1302227" cy="400050"/>
          </a:xfrm>
          <a:prstGeom prst="rect">
            <a:avLst/>
          </a:prstGeom>
        </p:spPr>
      </p:pic>
      <p:pic>
        <p:nvPicPr>
          <p:cNvPr id="24" name="Imagem 23">
            <a:extLst>
              <a:ext uri="{FF2B5EF4-FFF2-40B4-BE49-F238E27FC236}">
                <a16:creationId xmlns:a16="http://schemas.microsoft.com/office/drawing/2014/main" id="{CBB784DE-BDFC-443A-A830-F8CAD7AF036E}"/>
              </a:ext>
            </a:extLst>
          </p:cNvPr>
          <p:cNvPicPr>
            <a:picLocks noChangeAspect="1"/>
          </p:cNvPicPr>
          <p:nvPr/>
        </p:nvPicPr>
        <p:blipFill rotWithShape="1">
          <a:blip r:embed="rId6"/>
          <a:srcRect l="98389" t="-4774"/>
          <a:stretch/>
        </p:blipFill>
        <p:spPr>
          <a:xfrm>
            <a:off x="10248142" y="5958404"/>
            <a:ext cx="171300" cy="289411"/>
          </a:xfrm>
          <a:prstGeom prst="rect">
            <a:avLst/>
          </a:prstGeom>
        </p:spPr>
      </p:pic>
    </p:spTree>
    <p:extLst>
      <p:ext uri="{BB962C8B-B14F-4D97-AF65-F5344CB8AC3E}">
        <p14:creationId xmlns:p14="http://schemas.microsoft.com/office/powerpoint/2010/main" val="1432483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270DC27A-1244-460F-9D17-642BC4CAAE0C}"/>
              </a:ext>
            </a:extLst>
          </p:cNvPr>
          <p:cNvSpPr txBox="1"/>
          <p:nvPr/>
        </p:nvSpPr>
        <p:spPr>
          <a:xfrm>
            <a:off x="1834828" y="1333212"/>
            <a:ext cx="8496944" cy="4832092"/>
          </a:xfrm>
          <a:prstGeom prst="rect">
            <a:avLst/>
          </a:prstGeom>
          <a:noFill/>
        </p:spPr>
        <p:txBody>
          <a:bodyPr wrap="square" rtlCol="0">
            <a:spAutoFit/>
          </a:bodyPr>
          <a:lstStyle/>
          <a:p>
            <a:pPr algn="just"/>
            <a:r>
              <a:rPr lang="pt-BR" sz="2400" b="1" dirty="0">
                <a:solidFill>
                  <a:srgbClr val="4F81BD">
                    <a:lumMod val="50000"/>
                  </a:srgbClr>
                </a:solidFill>
                <a:latin typeface="Calibri"/>
              </a:rPr>
              <a:t>Quem são os responsáveis pelo PCA?</a:t>
            </a:r>
          </a:p>
          <a:p>
            <a:pPr algn="just"/>
            <a:endParaRPr lang="pt-BR" b="1" dirty="0">
              <a:solidFill>
                <a:srgbClr val="4F81BD">
                  <a:lumMod val="50000"/>
                </a:srgbClr>
              </a:solidFill>
              <a:latin typeface="Calibri"/>
            </a:endParaRPr>
          </a:p>
          <a:p>
            <a:pPr marL="285750" indent="-28575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A responsabilidade pela </a:t>
            </a:r>
            <a:r>
              <a:rPr lang="pt-BR" sz="2400" b="1" dirty="0">
                <a:solidFill>
                  <a:srgbClr val="4F81BD">
                    <a:lumMod val="50000"/>
                  </a:srgbClr>
                </a:solidFill>
                <a:highlight>
                  <a:srgbClr val="FFFF00"/>
                </a:highlight>
                <a:latin typeface="Calibri"/>
              </a:rPr>
              <a:t>elaboração do PCA</a:t>
            </a:r>
            <a:r>
              <a:rPr lang="pt-BR" sz="2400" dirty="0">
                <a:solidFill>
                  <a:srgbClr val="4F81BD">
                    <a:lumMod val="50000"/>
                  </a:srgbClr>
                </a:solidFill>
                <a:latin typeface="Calibri"/>
              </a:rPr>
              <a:t> caberá ao </a:t>
            </a:r>
            <a:r>
              <a:rPr lang="pt-BR" sz="2400" b="1" dirty="0">
                <a:solidFill>
                  <a:srgbClr val="4F81BD">
                    <a:lumMod val="50000"/>
                  </a:srgbClr>
                </a:solidFill>
                <a:latin typeface="Calibri"/>
              </a:rPr>
              <a:t>Gestor Setorial da REDELOG </a:t>
            </a:r>
            <a:r>
              <a:rPr lang="pt-BR" sz="2400" dirty="0">
                <a:solidFill>
                  <a:srgbClr val="4F81BD">
                    <a:lumMod val="50000"/>
                  </a:srgbClr>
                </a:solidFill>
                <a:latin typeface="Calibri"/>
              </a:rPr>
              <a:t>formalmente indicado, conforme previsto no inc. II do art. 5º do Decreto nº 46.050, de 26 de julho de 2017.</a:t>
            </a:r>
          </a:p>
          <a:p>
            <a:pPr marL="285750" indent="-28575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A responsabilidade pelo </a:t>
            </a:r>
            <a:r>
              <a:rPr lang="pt-BR" sz="2400" b="1" dirty="0">
                <a:solidFill>
                  <a:srgbClr val="4F81BD">
                    <a:lumMod val="50000"/>
                  </a:srgbClr>
                </a:solidFill>
                <a:highlight>
                  <a:srgbClr val="FFFF00"/>
                </a:highlight>
                <a:latin typeface="Calibri"/>
              </a:rPr>
              <a:t>lançamento das informações do PCA/POD no SIPLAG</a:t>
            </a:r>
            <a:r>
              <a:rPr lang="pt-BR" sz="2400" b="1" dirty="0">
                <a:solidFill>
                  <a:srgbClr val="4F81BD">
                    <a:lumMod val="50000"/>
                  </a:srgbClr>
                </a:solidFill>
                <a:latin typeface="Calibri"/>
              </a:rPr>
              <a:t> </a:t>
            </a:r>
            <a:r>
              <a:rPr lang="pt-BR" sz="2400" dirty="0">
                <a:solidFill>
                  <a:srgbClr val="4F81BD">
                    <a:lumMod val="50000"/>
                  </a:srgbClr>
                </a:solidFill>
                <a:latin typeface="Calibri"/>
              </a:rPr>
              <a:t>caberá ao </a:t>
            </a:r>
            <a:r>
              <a:rPr lang="pt-BR" sz="2400" b="1" dirty="0">
                <a:solidFill>
                  <a:srgbClr val="4F81BD">
                    <a:lumMod val="50000"/>
                  </a:srgbClr>
                </a:solidFill>
                <a:latin typeface="Calibri"/>
              </a:rPr>
              <a:t>Gestor Setorial do SIPLAG</a:t>
            </a:r>
            <a:r>
              <a:rPr lang="pt-BR" sz="2400" dirty="0">
                <a:solidFill>
                  <a:srgbClr val="4F81BD">
                    <a:lumMod val="50000"/>
                  </a:srgbClr>
                </a:solidFill>
                <a:latin typeface="Calibri"/>
              </a:rPr>
              <a:t> formalmente indicado.</a:t>
            </a:r>
          </a:p>
          <a:p>
            <a:pPr marL="285750" indent="-28575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O PCA deverá ser formalmente </a:t>
            </a:r>
            <a:r>
              <a:rPr lang="pt-BR" sz="2400" b="1" dirty="0">
                <a:solidFill>
                  <a:srgbClr val="4F81BD">
                    <a:lumMod val="50000"/>
                  </a:srgbClr>
                </a:solidFill>
                <a:latin typeface="Calibri"/>
              </a:rPr>
              <a:t>aprovado pela autoridade</a:t>
            </a:r>
            <a:r>
              <a:rPr lang="pt-BR" sz="2400" dirty="0">
                <a:solidFill>
                  <a:srgbClr val="4F81BD">
                    <a:lumMod val="50000"/>
                  </a:srgbClr>
                </a:solidFill>
                <a:latin typeface="Calibri"/>
              </a:rPr>
              <a:t> competente da U.O. sob sua responsabilidade.</a:t>
            </a:r>
          </a:p>
          <a:p>
            <a:pPr algn="just"/>
            <a:endParaRPr lang="pt-BR" sz="2000" dirty="0">
              <a:solidFill>
                <a:srgbClr val="4F81BD">
                  <a:lumMod val="50000"/>
                </a:srgbClr>
              </a:solidFill>
              <a:latin typeface="Calibri"/>
            </a:endParaRPr>
          </a:p>
        </p:txBody>
      </p:sp>
      <p:sp>
        <p:nvSpPr>
          <p:cNvPr id="17" name="AutoShape 2">
            <a:extLst>
              <a:ext uri="{FF2B5EF4-FFF2-40B4-BE49-F238E27FC236}">
                <a16:creationId xmlns:a16="http://schemas.microsoft.com/office/drawing/2014/main" id="{A6B33A87-DEF3-4623-AE61-672CDABB8C60}"/>
              </a:ext>
            </a:extLst>
          </p:cNvPr>
          <p:cNvSpPr/>
          <p:nvPr/>
        </p:nvSpPr>
        <p:spPr>
          <a:xfrm>
            <a:off x="-20607" y="-4886"/>
            <a:ext cx="12212607" cy="1151726"/>
          </a:xfrm>
          <a:prstGeom prst="rect">
            <a:avLst/>
          </a:prstGeom>
          <a:solidFill>
            <a:srgbClr val="192337"/>
          </a:solidFill>
        </p:spPr>
      </p:sp>
      <p:sp>
        <p:nvSpPr>
          <p:cNvPr id="18" name="AutoShape 3">
            <a:extLst>
              <a:ext uri="{FF2B5EF4-FFF2-40B4-BE49-F238E27FC236}">
                <a16:creationId xmlns:a16="http://schemas.microsoft.com/office/drawing/2014/main" id="{CF2A37E0-22DB-4452-B105-F29150C3B8BB}"/>
              </a:ext>
            </a:extLst>
          </p:cNvPr>
          <p:cNvSpPr/>
          <p:nvPr/>
        </p:nvSpPr>
        <p:spPr>
          <a:xfrm flipV="1">
            <a:off x="1522032" y="705424"/>
            <a:ext cx="10649361" cy="70074"/>
          </a:xfrm>
          <a:prstGeom prst="rect">
            <a:avLst/>
          </a:prstGeom>
          <a:solidFill>
            <a:srgbClr val="00B050"/>
          </a:solidFill>
        </p:spPr>
      </p:sp>
      <p:sp>
        <p:nvSpPr>
          <p:cNvPr id="19" name="TextBox 21">
            <a:extLst>
              <a:ext uri="{FF2B5EF4-FFF2-40B4-BE49-F238E27FC236}">
                <a16:creationId xmlns:a16="http://schemas.microsoft.com/office/drawing/2014/main" id="{2906E5DF-B33E-4467-AA43-514763442C3C}"/>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CONCEITOS DO PCA</a:t>
            </a:r>
          </a:p>
        </p:txBody>
      </p:sp>
      <p:grpSp>
        <p:nvGrpSpPr>
          <p:cNvPr id="20" name="Group 17">
            <a:extLst>
              <a:ext uri="{FF2B5EF4-FFF2-40B4-BE49-F238E27FC236}">
                <a16:creationId xmlns:a16="http://schemas.microsoft.com/office/drawing/2014/main" id="{1A83F40B-9271-47E3-9912-2E3243E5AA1F}"/>
              </a:ext>
            </a:extLst>
          </p:cNvPr>
          <p:cNvGrpSpPr>
            <a:grpSpLocks noChangeAspect="1"/>
          </p:cNvGrpSpPr>
          <p:nvPr/>
        </p:nvGrpSpPr>
        <p:grpSpPr>
          <a:xfrm>
            <a:off x="138425" y="58516"/>
            <a:ext cx="1018250" cy="1018250"/>
            <a:chOff x="0" y="0"/>
            <a:chExt cx="6355080" cy="6355080"/>
          </a:xfrm>
          <a:solidFill>
            <a:srgbClr val="00B050"/>
          </a:solidFill>
        </p:grpSpPr>
        <p:sp>
          <p:nvSpPr>
            <p:cNvPr id="21" name="Freeform 18">
              <a:extLst>
                <a:ext uri="{FF2B5EF4-FFF2-40B4-BE49-F238E27FC236}">
                  <a16:creationId xmlns:a16="http://schemas.microsoft.com/office/drawing/2014/main" id="{605B3FB5-75A6-41F2-BDE7-CF96C9B9C78D}"/>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2" name="Gráfico 21" descr="Documento">
            <a:extLst>
              <a:ext uri="{FF2B5EF4-FFF2-40B4-BE49-F238E27FC236}">
                <a16:creationId xmlns:a16="http://schemas.microsoft.com/office/drawing/2014/main" id="{881CC2EE-C589-4D2B-9214-4F5BD90AEA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304196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7"/>
          <p:cNvSpPr txBox="1"/>
          <p:nvPr/>
        </p:nvSpPr>
        <p:spPr>
          <a:xfrm>
            <a:off x="869845" y="2503700"/>
            <a:ext cx="2605677" cy="269304"/>
          </a:xfrm>
          <a:prstGeom prst="rect">
            <a:avLst/>
          </a:prstGeom>
        </p:spPr>
        <p:txBody>
          <a:bodyPr wrap="square" lIns="0" tIns="0" rIns="0" bIns="0" rtlCol="0" anchor="t">
            <a:spAutoFit/>
          </a:bodyPr>
          <a:lstStyle/>
          <a:p>
            <a:pPr algn="ctr" defTabSz="609630">
              <a:lnSpc>
                <a:spcPts val="2133"/>
              </a:lnSpc>
              <a:spcBef>
                <a:spcPct val="0"/>
              </a:spcBef>
            </a:pPr>
            <a:r>
              <a:rPr lang="en-US" sz="1939" spc="-73" dirty="0">
                <a:solidFill>
                  <a:srgbClr val="002060"/>
                </a:solidFill>
                <a:latin typeface="Montaser Arabic extraLight Bold"/>
              </a:rPr>
              <a:t>2012</a:t>
            </a:r>
          </a:p>
        </p:txBody>
      </p:sp>
      <p:pic>
        <p:nvPicPr>
          <p:cNvPr id="38" name="Imagem 37">
            <a:extLst>
              <a:ext uri="{FF2B5EF4-FFF2-40B4-BE49-F238E27FC236}">
                <a16:creationId xmlns:a16="http://schemas.microsoft.com/office/drawing/2014/main" id="{2665AA48-122E-43CA-B20D-EC7CBAA334B8}"/>
              </a:ext>
            </a:extLst>
          </p:cNvPr>
          <p:cNvPicPr>
            <a:picLocks noChangeAspect="1"/>
          </p:cNvPicPr>
          <p:nvPr/>
        </p:nvPicPr>
        <p:blipFill>
          <a:blip r:embed="rId2"/>
          <a:stretch>
            <a:fillRect/>
          </a:stretch>
        </p:blipFill>
        <p:spPr>
          <a:xfrm>
            <a:off x="4887338" y="5350349"/>
            <a:ext cx="3675095" cy="399155"/>
          </a:xfrm>
          <a:prstGeom prst="rect">
            <a:avLst/>
          </a:prstGeom>
        </p:spPr>
      </p:pic>
      <p:pic>
        <p:nvPicPr>
          <p:cNvPr id="47" name="Picture 4" descr="V:\SUBLOG\04 ASPOR\04.3 CAPACITACAO E REDES\GEMOGI\2. Comunicação\2.8 Logos\REDESIGA - Rede de Gerenciadores do SIGA\marca_redesiga.png">
            <a:extLst>
              <a:ext uri="{FF2B5EF4-FFF2-40B4-BE49-F238E27FC236}">
                <a16:creationId xmlns:a16="http://schemas.microsoft.com/office/drawing/2014/main" id="{866FBFDB-6F2A-401F-BBFC-A47CC527251F}"/>
              </a:ext>
            </a:extLst>
          </p:cNvPr>
          <p:cNvPicPr>
            <a:picLocks noChangeAspect="1" noChangeArrowheads="1"/>
          </p:cNvPicPr>
          <p:nvPr/>
        </p:nvPicPr>
        <p:blipFill>
          <a:blip r:embed="rId3" cstate="print"/>
          <a:srcRect/>
          <a:stretch>
            <a:fillRect/>
          </a:stretch>
        </p:blipFill>
        <p:spPr bwMode="auto">
          <a:xfrm>
            <a:off x="5041675" y="1609557"/>
            <a:ext cx="2577814" cy="814046"/>
          </a:xfrm>
          <a:prstGeom prst="rect">
            <a:avLst/>
          </a:prstGeom>
          <a:noFill/>
        </p:spPr>
      </p:pic>
      <p:sp>
        <p:nvSpPr>
          <p:cNvPr id="52" name="TextBox 27">
            <a:extLst>
              <a:ext uri="{FF2B5EF4-FFF2-40B4-BE49-F238E27FC236}">
                <a16:creationId xmlns:a16="http://schemas.microsoft.com/office/drawing/2014/main" id="{144F0402-3F52-418D-81C1-D7BF037059B7}"/>
              </a:ext>
            </a:extLst>
          </p:cNvPr>
          <p:cNvSpPr txBox="1"/>
          <p:nvPr/>
        </p:nvSpPr>
        <p:spPr>
          <a:xfrm>
            <a:off x="5041675" y="2510224"/>
            <a:ext cx="2605677" cy="269304"/>
          </a:xfrm>
          <a:prstGeom prst="rect">
            <a:avLst/>
          </a:prstGeom>
        </p:spPr>
        <p:txBody>
          <a:bodyPr wrap="square" lIns="0" tIns="0" rIns="0" bIns="0" rtlCol="0" anchor="t">
            <a:spAutoFit/>
          </a:bodyPr>
          <a:lstStyle/>
          <a:p>
            <a:pPr algn="ctr" defTabSz="609630">
              <a:lnSpc>
                <a:spcPts val="2133"/>
              </a:lnSpc>
              <a:spcBef>
                <a:spcPct val="0"/>
              </a:spcBef>
            </a:pPr>
            <a:r>
              <a:rPr lang="en-US" sz="1939" spc="-73" dirty="0">
                <a:solidFill>
                  <a:srgbClr val="002060"/>
                </a:solidFill>
                <a:latin typeface="Montaser Arabic extraLight Bold"/>
              </a:rPr>
              <a:t>2013</a:t>
            </a:r>
          </a:p>
        </p:txBody>
      </p:sp>
      <p:sp>
        <p:nvSpPr>
          <p:cNvPr id="53" name="TextBox 27">
            <a:extLst>
              <a:ext uri="{FF2B5EF4-FFF2-40B4-BE49-F238E27FC236}">
                <a16:creationId xmlns:a16="http://schemas.microsoft.com/office/drawing/2014/main" id="{8C07FD4A-D886-4F07-B1F3-ABE40CF0C334}"/>
              </a:ext>
            </a:extLst>
          </p:cNvPr>
          <p:cNvSpPr txBox="1"/>
          <p:nvPr/>
        </p:nvSpPr>
        <p:spPr>
          <a:xfrm>
            <a:off x="8906725" y="2497621"/>
            <a:ext cx="2605677" cy="269304"/>
          </a:xfrm>
          <a:prstGeom prst="rect">
            <a:avLst/>
          </a:prstGeom>
        </p:spPr>
        <p:txBody>
          <a:bodyPr wrap="square" lIns="0" tIns="0" rIns="0" bIns="0" rtlCol="0" anchor="t">
            <a:spAutoFit/>
          </a:bodyPr>
          <a:lstStyle/>
          <a:p>
            <a:pPr algn="ctr" defTabSz="609630">
              <a:lnSpc>
                <a:spcPts val="2133"/>
              </a:lnSpc>
              <a:spcBef>
                <a:spcPct val="0"/>
              </a:spcBef>
            </a:pPr>
            <a:r>
              <a:rPr lang="en-US" sz="1939" spc="-73" dirty="0">
                <a:solidFill>
                  <a:srgbClr val="002060"/>
                </a:solidFill>
                <a:latin typeface="Montaser Arabic extraLight Bold"/>
              </a:rPr>
              <a:t>2013</a:t>
            </a:r>
          </a:p>
        </p:txBody>
      </p:sp>
      <p:sp>
        <p:nvSpPr>
          <p:cNvPr id="54" name="TextBox 27">
            <a:extLst>
              <a:ext uri="{FF2B5EF4-FFF2-40B4-BE49-F238E27FC236}">
                <a16:creationId xmlns:a16="http://schemas.microsoft.com/office/drawing/2014/main" id="{4A536E3B-3205-4DA1-8AEA-FF149BC5FB92}"/>
              </a:ext>
            </a:extLst>
          </p:cNvPr>
          <p:cNvSpPr txBox="1"/>
          <p:nvPr/>
        </p:nvSpPr>
        <p:spPr>
          <a:xfrm>
            <a:off x="5113642" y="4129864"/>
            <a:ext cx="2605677" cy="269304"/>
          </a:xfrm>
          <a:prstGeom prst="rect">
            <a:avLst/>
          </a:prstGeom>
        </p:spPr>
        <p:txBody>
          <a:bodyPr wrap="square" lIns="0" tIns="0" rIns="0" bIns="0" rtlCol="0" anchor="t">
            <a:spAutoFit/>
          </a:bodyPr>
          <a:lstStyle/>
          <a:p>
            <a:pPr algn="ctr" defTabSz="609630">
              <a:lnSpc>
                <a:spcPts val="2133"/>
              </a:lnSpc>
              <a:spcBef>
                <a:spcPct val="0"/>
              </a:spcBef>
            </a:pPr>
            <a:r>
              <a:rPr lang="en-US" sz="1939" spc="-73" dirty="0">
                <a:solidFill>
                  <a:srgbClr val="002060"/>
                </a:solidFill>
                <a:latin typeface="Montaser Arabic extraLight Bold"/>
              </a:rPr>
              <a:t>2015</a:t>
            </a:r>
          </a:p>
        </p:txBody>
      </p:sp>
      <p:sp>
        <p:nvSpPr>
          <p:cNvPr id="55" name="TextBox 27">
            <a:extLst>
              <a:ext uri="{FF2B5EF4-FFF2-40B4-BE49-F238E27FC236}">
                <a16:creationId xmlns:a16="http://schemas.microsoft.com/office/drawing/2014/main" id="{72655570-BA85-40E3-8ECC-BC751EC9FF77}"/>
              </a:ext>
            </a:extLst>
          </p:cNvPr>
          <p:cNvSpPr txBox="1"/>
          <p:nvPr/>
        </p:nvSpPr>
        <p:spPr>
          <a:xfrm>
            <a:off x="8906725" y="4133773"/>
            <a:ext cx="2605677" cy="269304"/>
          </a:xfrm>
          <a:prstGeom prst="rect">
            <a:avLst/>
          </a:prstGeom>
        </p:spPr>
        <p:txBody>
          <a:bodyPr wrap="square" lIns="0" tIns="0" rIns="0" bIns="0" rtlCol="0" anchor="t">
            <a:spAutoFit/>
          </a:bodyPr>
          <a:lstStyle/>
          <a:p>
            <a:pPr algn="ctr" defTabSz="609630">
              <a:lnSpc>
                <a:spcPts val="2133"/>
              </a:lnSpc>
              <a:spcBef>
                <a:spcPct val="0"/>
              </a:spcBef>
            </a:pPr>
            <a:r>
              <a:rPr lang="en-US" sz="1939" spc="-73" dirty="0">
                <a:solidFill>
                  <a:srgbClr val="002060"/>
                </a:solidFill>
                <a:latin typeface="Montaser Arabic extraLight Bold"/>
              </a:rPr>
              <a:t>2017</a:t>
            </a:r>
          </a:p>
        </p:txBody>
      </p:sp>
      <p:sp>
        <p:nvSpPr>
          <p:cNvPr id="56" name="TextBox 27">
            <a:extLst>
              <a:ext uri="{FF2B5EF4-FFF2-40B4-BE49-F238E27FC236}">
                <a16:creationId xmlns:a16="http://schemas.microsoft.com/office/drawing/2014/main" id="{99BA10FC-6531-443A-86C4-26F6F03A1D97}"/>
              </a:ext>
            </a:extLst>
          </p:cNvPr>
          <p:cNvSpPr txBox="1"/>
          <p:nvPr/>
        </p:nvSpPr>
        <p:spPr>
          <a:xfrm>
            <a:off x="5113642" y="6017924"/>
            <a:ext cx="2605677" cy="269304"/>
          </a:xfrm>
          <a:prstGeom prst="rect">
            <a:avLst/>
          </a:prstGeom>
        </p:spPr>
        <p:txBody>
          <a:bodyPr wrap="square" lIns="0" tIns="0" rIns="0" bIns="0" rtlCol="0" anchor="t">
            <a:spAutoFit/>
          </a:bodyPr>
          <a:lstStyle/>
          <a:p>
            <a:pPr algn="ctr" defTabSz="609630">
              <a:lnSpc>
                <a:spcPts val="2133"/>
              </a:lnSpc>
              <a:spcBef>
                <a:spcPct val="0"/>
              </a:spcBef>
            </a:pPr>
            <a:r>
              <a:rPr lang="en-US" sz="1939" spc="-73" dirty="0">
                <a:solidFill>
                  <a:srgbClr val="002060"/>
                </a:solidFill>
                <a:latin typeface="Montaser Arabic extraLight Bold"/>
              </a:rPr>
              <a:t>2022</a:t>
            </a:r>
          </a:p>
        </p:txBody>
      </p:sp>
      <p:sp>
        <p:nvSpPr>
          <p:cNvPr id="61" name="Retângulo 60">
            <a:extLst>
              <a:ext uri="{FF2B5EF4-FFF2-40B4-BE49-F238E27FC236}">
                <a16:creationId xmlns:a16="http://schemas.microsoft.com/office/drawing/2014/main" id="{A5D328B0-2F00-4931-B3F1-B2A26F0A6534}"/>
              </a:ext>
            </a:extLst>
          </p:cNvPr>
          <p:cNvSpPr/>
          <p:nvPr/>
        </p:nvSpPr>
        <p:spPr>
          <a:xfrm>
            <a:off x="1463641" y="3381264"/>
            <a:ext cx="2929490" cy="1899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4" name="Imagem 63">
            <a:extLst>
              <a:ext uri="{FF2B5EF4-FFF2-40B4-BE49-F238E27FC236}">
                <a16:creationId xmlns:a16="http://schemas.microsoft.com/office/drawing/2014/main" id="{22FEB4D1-DC28-4F22-97D7-5F4FFD5D01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389" y="3365597"/>
            <a:ext cx="3672809" cy="703304"/>
          </a:xfrm>
          <a:prstGeom prst="rect">
            <a:avLst/>
          </a:prstGeom>
        </p:spPr>
      </p:pic>
      <p:pic>
        <p:nvPicPr>
          <p:cNvPr id="66" name="Picture 2" descr="V:\SUBLOG\04 ASPOR\04.3 CAPACITACAO E REDES\GEMOGI\2. Comunicação\2.8 Logos\REDELOG - Rede Logística\RedeLogistica_logotipo\png\RedeLogistica_logotipo.png">
            <a:extLst>
              <a:ext uri="{FF2B5EF4-FFF2-40B4-BE49-F238E27FC236}">
                <a16:creationId xmlns:a16="http://schemas.microsoft.com/office/drawing/2014/main" id="{F2C0EE60-D6BC-4427-A456-398FC79FF4AD}"/>
              </a:ext>
            </a:extLst>
          </p:cNvPr>
          <p:cNvPicPr>
            <a:picLocks noChangeAspect="1" noChangeArrowheads="1"/>
          </p:cNvPicPr>
          <p:nvPr/>
        </p:nvPicPr>
        <p:blipFill>
          <a:blip r:embed="rId5" cstate="print"/>
          <a:srcRect/>
          <a:stretch>
            <a:fillRect/>
          </a:stretch>
        </p:blipFill>
        <p:spPr bwMode="auto">
          <a:xfrm>
            <a:off x="8716394" y="3251448"/>
            <a:ext cx="3257209" cy="895356"/>
          </a:xfrm>
          <a:prstGeom prst="rect">
            <a:avLst/>
          </a:prstGeom>
          <a:noFill/>
        </p:spPr>
      </p:pic>
      <p:sp>
        <p:nvSpPr>
          <p:cNvPr id="67" name="AutoShape 2">
            <a:extLst>
              <a:ext uri="{FF2B5EF4-FFF2-40B4-BE49-F238E27FC236}">
                <a16:creationId xmlns:a16="http://schemas.microsoft.com/office/drawing/2014/main" id="{9D688AF0-35FE-4027-8654-B3C7271DEE9C}"/>
              </a:ext>
            </a:extLst>
          </p:cNvPr>
          <p:cNvSpPr/>
          <p:nvPr/>
        </p:nvSpPr>
        <p:spPr>
          <a:xfrm>
            <a:off x="-20607" y="-4886"/>
            <a:ext cx="12212608" cy="1151726"/>
          </a:xfrm>
          <a:prstGeom prst="rect">
            <a:avLst/>
          </a:prstGeom>
          <a:solidFill>
            <a:srgbClr val="192337"/>
          </a:solidFill>
        </p:spPr>
      </p:sp>
      <p:sp>
        <p:nvSpPr>
          <p:cNvPr id="68" name="AutoShape 3">
            <a:extLst>
              <a:ext uri="{FF2B5EF4-FFF2-40B4-BE49-F238E27FC236}">
                <a16:creationId xmlns:a16="http://schemas.microsoft.com/office/drawing/2014/main" id="{DAD13DED-BF60-4CB8-814C-9E0B12EB4365}"/>
              </a:ext>
            </a:extLst>
          </p:cNvPr>
          <p:cNvSpPr/>
          <p:nvPr/>
        </p:nvSpPr>
        <p:spPr>
          <a:xfrm flipV="1">
            <a:off x="1522032" y="705424"/>
            <a:ext cx="10649361" cy="70074"/>
          </a:xfrm>
          <a:prstGeom prst="rect">
            <a:avLst/>
          </a:prstGeom>
          <a:solidFill>
            <a:srgbClr val="00B050"/>
          </a:solidFill>
        </p:spPr>
      </p:sp>
      <p:sp>
        <p:nvSpPr>
          <p:cNvPr id="69" name="TextBox 21">
            <a:extLst>
              <a:ext uri="{FF2B5EF4-FFF2-40B4-BE49-F238E27FC236}">
                <a16:creationId xmlns:a16="http://schemas.microsoft.com/office/drawing/2014/main" id="{16AEEC0A-50D2-48BC-922E-9D28DA845D0A}"/>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O QUE SÃO AS REDES DE LOGÍSTICA?</a:t>
            </a:r>
          </a:p>
        </p:txBody>
      </p:sp>
      <p:grpSp>
        <p:nvGrpSpPr>
          <p:cNvPr id="70" name="Group 9">
            <a:extLst>
              <a:ext uri="{FF2B5EF4-FFF2-40B4-BE49-F238E27FC236}">
                <a16:creationId xmlns:a16="http://schemas.microsoft.com/office/drawing/2014/main" id="{E8CDFC90-7E4E-45B9-A7E2-05D51EFCD1F6}"/>
              </a:ext>
            </a:extLst>
          </p:cNvPr>
          <p:cNvGrpSpPr/>
          <p:nvPr/>
        </p:nvGrpSpPr>
        <p:grpSpPr>
          <a:xfrm>
            <a:off x="158976" y="78489"/>
            <a:ext cx="1002168" cy="1002168"/>
            <a:chOff x="0" y="0"/>
            <a:chExt cx="2793758" cy="2793758"/>
          </a:xfrm>
          <a:solidFill>
            <a:srgbClr val="00B050"/>
          </a:solidFill>
        </p:grpSpPr>
        <p:grpSp>
          <p:nvGrpSpPr>
            <p:cNvPr id="71" name="Group 10">
              <a:extLst>
                <a:ext uri="{FF2B5EF4-FFF2-40B4-BE49-F238E27FC236}">
                  <a16:creationId xmlns:a16="http://schemas.microsoft.com/office/drawing/2014/main" id="{57D5EC18-DEE4-4825-A158-1FE998A1ED9E}"/>
                </a:ext>
              </a:extLst>
            </p:cNvPr>
            <p:cNvGrpSpPr>
              <a:grpSpLocks noChangeAspect="1"/>
            </p:cNvGrpSpPr>
            <p:nvPr/>
          </p:nvGrpSpPr>
          <p:grpSpPr>
            <a:xfrm>
              <a:off x="0" y="0"/>
              <a:ext cx="2793758" cy="2793758"/>
              <a:chOff x="0" y="0"/>
              <a:chExt cx="6355080" cy="6355080"/>
            </a:xfrm>
            <a:grpFill/>
          </p:grpSpPr>
          <p:sp>
            <p:nvSpPr>
              <p:cNvPr id="73" name="Freeform 11">
                <a:extLst>
                  <a:ext uri="{FF2B5EF4-FFF2-40B4-BE49-F238E27FC236}">
                    <a16:creationId xmlns:a16="http://schemas.microsoft.com/office/drawing/2014/main" id="{BE462986-A001-4B20-96DB-8F9620F3EC8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72" name="Picture 12">
              <a:extLst>
                <a:ext uri="{FF2B5EF4-FFF2-40B4-BE49-F238E27FC236}">
                  <a16:creationId xmlns:a16="http://schemas.microsoft.com/office/drawing/2014/main" id="{B137BDDE-AD23-4A01-95D6-08A2D515CB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558" y="212558"/>
              <a:ext cx="2368643" cy="2368643"/>
            </a:xfrm>
            <a:prstGeom prst="rect">
              <a:avLst/>
            </a:prstGeom>
          </p:spPr>
        </p:pic>
      </p:grpSp>
      <p:pic>
        <p:nvPicPr>
          <p:cNvPr id="3" name="Imagem 2">
            <a:extLst>
              <a:ext uri="{FF2B5EF4-FFF2-40B4-BE49-F238E27FC236}">
                <a16:creationId xmlns:a16="http://schemas.microsoft.com/office/drawing/2014/main" id="{026B3415-C39F-48F1-BD47-B30742EF2E6A}"/>
              </a:ext>
            </a:extLst>
          </p:cNvPr>
          <p:cNvPicPr>
            <a:picLocks noChangeAspect="1"/>
          </p:cNvPicPr>
          <p:nvPr/>
        </p:nvPicPr>
        <p:blipFill rotWithShape="1">
          <a:blip r:embed="rId8">
            <a:extLst>
              <a:ext uri="{28A0092B-C50C-407E-A947-70E740481C1C}">
                <a14:useLocalDpi xmlns:a14="http://schemas.microsoft.com/office/drawing/2010/main" val="0"/>
              </a:ext>
            </a:extLst>
          </a:blip>
          <a:srcRect l="79588"/>
          <a:stretch/>
        </p:blipFill>
        <p:spPr>
          <a:xfrm>
            <a:off x="304766" y="1564032"/>
            <a:ext cx="856378" cy="867587"/>
          </a:xfrm>
          <a:prstGeom prst="rect">
            <a:avLst/>
          </a:prstGeom>
        </p:spPr>
      </p:pic>
      <p:pic>
        <p:nvPicPr>
          <p:cNvPr id="25" name="Imagem 24">
            <a:extLst>
              <a:ext uri="{FF2B5EF4-FFF2-40B4-BE49-F238E27FC236}">
                <a16:creationId xmlns:a16="http://schemas.microsoft.com/office/drawing/2014/main" id="{516EE24D-52A9-4DA7-85A8-E80C8B4DE32E}"/>
              </a:ext>
            </a:extLst>
          </p:cNvPr>
          <p:cNvPicPr>
            <a:picLocks noChangeAspect="1"/>
          </p:cNvPicPr>
          <p:nvPr/>
        </p:nvPicPr>
        <p:blipFill rotWithShape="1">
          <a:blip r:embed="rId8">
            <a:extLst>
              <a:ext uri="{28A0092B-C50C-407E-A947-70E740481C1C}">
                <a14:useLocalDpi xmlns:a14="http://schemas.microsoft.com/office/drawing/2010/main" val="0"/>
              </a:ext>
            </a:extLst>
          </a:blip>
          <a:srcRect r="21252"/>
          <a:stretch/>
        </p:blipFill>
        <p:spPr>
          <a:xfrm>
            <a:off x="1176640" y="1642319"/>
            <a:ext cx="2707549" cy="711011"/>
          </a:xfrm>
          <a:prstGeom prst="rect">
            <a:avLst/>
          </a:prstGeom>
        </p:spPr>
      </p:pic>
      <p:sp>
        <p:nvSpPr>
          <p:cNvPr id="51" name="TextBox 27">
            <a:extLst>
              <a:ext uri="{FF2B5EF4-FFF2-40B4-BE49-F238E27FC236}">
                <a16:creationId xmlns:a16="http://schemas.microsoft.com/office/drawing/2014/main" id="{B64293DA-A459-4F5F-9EBE-6238FC4282FB}"/>
              </a:ext>
            </a:extLst>
          </p:cNvPr>
          <p:cNvSpPr txBox="1"/>
          <p:nvPr/>
        </p:nvSpPr>
        <p:spPr>
          <a:xfrm>
            <a:off x="960580" y="4129864"/>
            <a:ext cx="2605677" cy="269304"/>
          </a:xfrm>
          <a:prstGeom prst="rect">
            <a:avLst/>
          </a:prstGeom>
        </p:spPr>
        <p:txBody>
          <a:bodyPr wrap="square" lIns="0" tIns="0" rIns="0" bIns="0" rtlCol="0" anchor="t">
            <a:spAutoFit/>
          </a:bodyPr>
          <a:lstStyle/>
          <a:p>
            <a:pPr algn="ctr" defTabSz="609630">
              <a:lnSpc>
                <a:spcPts val="2133"/>
              </a:lnSpc>
              <a:spcBef>
                <a:spcPct val="0"/>
              </a:spcBef>
            </a:pPr>
            <a:r>
              <a:rPr lang="en-US" sz="1939" spc="-73" dirty="0">
                <a:solidFill>
                  <a:srgbClr val="002060"/>
                </a:solidFill>
                <a:latin typeface="Montaser Arabic extraLight Bold"/>
              </a:rPr>
              <a:t>2013</a:t>
            </a:r>
          </a:p>
        </p:txBody>
      </p:sp>
      <p:pic>
        <p:nvPicPr>
          <p:cNvPr id="5" name="Imagem 4">
            <a:extLst>
              <a:ext uri="{FF2B5EF4-FFF2-40B4-BE49-F238E27FC236}">
                <a16:creationId xmlns:a16="http://schemas.microsoft.com/office/drawing/2014/main" id="{CBA77CAD-CB33-472A-9F5A-FDF8F25E2C73}"/>
              </a:ext>
            </a:extLst>
          </p:cNvPr>
          <p:cNvPicPr>
            <a:picLocks noChangeAspect="1"/>
          </p:cNvPicPr>
          <p:nvPr/>
        </p:nvPicPr>
        <p:blipFill rotWithShape="1">
          <a:blip r:embed="rId9">
            <a:extLst>
              <a:ext uri="{28A0092B-C50C-407E-A947-70E740481C1C}">
                <a14:useLocalDpi xmlns:a14="http://schemas.microsoft.com/office/drawing/2010/main" val="0"/>
              </a:ext>
            </a:extLst>
          </a:blip>
          <a:srcRect l="78333"/>
          <a:stretch/>
        </p:blipFill>
        <p:spPr>
          <a:xfrm>
            <a:off x="4489422" y="3274933"/>
            <a:ext cx="795832" cy="828425"/>
          </a:xfrm>
          <a:prstGeom prst="rect">
            <a:avLst/>
          </a:prstGeom>
        </p:spPr>
      </p:pic>
      <p:pic>
        <p:nvPicPr>
          <p:cNvPr id="28" name="Imagem 27">
            <a:extLst>
              <a:ext uri="{FF2B5EF4-FFF2-40B4-BE49-F238E27FC236}">
                <a16:creationId xmlns:a16="http://schemas.microsoft.com/office/drawing/2014/main" id="{2BE47822-1DF3-43C5-B0B2-0D6D1DE95D68}"/>
              </a:ext>
            </a:extLst>
          </p:cNvPr>
          <p:cNvPicPr>
            <a:picLocks noChangeAspect="1"/>
          </p:cNvPicPr>
          <p:nvPr/>
        </p:nvPicPr>
        <p:blipFill rotWithShape="1">
          <a:blip r:embed="rId9">
            <a:extLst>
              <a:ext uri="{28A0092B-C50C-407E-A947-70E740481C1C}">
                <a14:useLocalDpi xmlns:a14="http://schemas.microsoft.com/office/drawing/2010/main" val="0"/>
              </a:ext>
            </a:extLst>
          </a:blip>
          <a:srcRect r="21165"/>
          <a:stretch/>
        </p:blipFill>
        <p:spPr>
          <a:xfrm>
            <a:off x="5371544" y="3303037"/>
            <a:ext cx="2895640" cy="828424"/>
          </a:xfrm>
          <a:prstGeom prst="rect">
            <a:avLst/>
          </a:prstGeom>
        </p:spPr>
      </p:pic>
      <p:pic>
        <p:nvPicPr>
          <p:cNvPr id="37" name="Imagem 36">
            <a:extLst>
              <a:ext uri="{FF2B5EF4-FFF2-40B4-BE49-F238E27FC236}">
                <a16:creationId xmlns:a16="http://schemas.microsoft.com/office/drawing/2014/main" id="{53795E35-1C3C-4247-903F-0A0F96EE096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9506" y="5081168"/>
            <a:ext cx="847249" cy="847249"/>
          </a:xfrm>
          <a:prstGeom prst="rect">
            <a:avLst/>
          </a:prstGeom>
        </p:spPr>
      </p:pic>
      <p:sp>
        <p:nvSpPr>
          <p:cNvPr id="6" name="Retângulo 5">
            <a:extLst>
              <a:ext uri="{FF2B5EF4-FFF2-40B4-BE49-F238E27FC236}">
                <a16:creationId xmlns:a16="http://schemas.microsoft.com/office/drawing/2014/main" id="{A7008C9A-9081-4711-93C8-4DCC4B9239E7}"/>
              </a:ext>
            </a:extLst>
          </p:cNvPr>
          <p:cNvSpPr/>
          <p:nvPr/>
        </p:nvSpPr>
        <p:spPr>
          <a:xfrm>
            <a:off x="4945285" y="1512632"/>
            <a:ext cx="2895640" cy="1518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0E8D490C-F5F8-4CB0-A749-ED128BA506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62360" y="1486224"/>
            <a:ext cx="4078622" cy="1193317"/>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p:cTn id="48" dur="500" fill="hold"/>
                                        <p:tgtEl>
                                          <p:spTgt spid="64"/>
                                        </p:tgtEl>
                                        <p:attrNameLst>
                                          <p:attrName>ppt_w</p:attrName>
                                        </p:attrNameLst>
                                      </p:cBhvr>
                                      <p:tavLst>
                                        <p:tav tm="0">
                                          <p:val>
                                            <p:fltVal val="0"/>
                                          </p:val>
                                        </p:tav>
                                        <p:tav tm="100000">
                                          <p:val>
                                            <p:strVal val="#ppt_w"/>
                                          </p:val>
                                        </p:tav>
                                      </p:tavLst>
                                    </p:anim>
                                    <p:anim calcmode="lin" valueType="num">
                                      <p:cBhvr>
                                        <p:cTn id="49" dur="500" fill="hold"/>
                                        <p:tgtEl>
                                          <p:spTgt spid="64"/>
                                        </p:tgtEl>
                                        <p:attrNameLst>
                                          <p:attrName>ppt_h</p:attrName>
                                        </p:attrNameLst>
                                      </p:cBhvr>
                                      <p:tavLst>
                                        <p:tav tm="0">
                                          <p:val>
                                            <p:fltVal val="0"/>
                                          </p:val>
                                        </p:tav>
                                        <p:tav tm="100000">
                                          <p:val>
                                            <p:strVal val="#ppt_h"/>
                                          </p:val>
                                        </p:tav>
                                      </p:tavLst>
                                    </p:anim>
                                    <p:animEffect transition="in" filter="fade">
                                      <p:cBhvr>
                                        <p:cTn id="50" dur="500"/>
                                        <p:tgtEl>
                                          <p:spTgt spid="6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childTnLst>
                                </p:cTn>
                              </p:par>
                              <p:par>
                                <p:cTn id="63" presetID="53" presetClass="entr" presetSubtype="16"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500" fill="hold"/>
                                        <p:tgtEl>
                                          <p:spTgt spid="54"/>
                                        </p:tgtEl>
                                        <p:attrNameLst>
                                          <p:attrName>ppt_w</p:attrName>
                                        </p:attrNameLst>
                                      </p:cBhvr>
                                      <p:tavLst>
                                        <p:tav tm="0">
                                          <p:val>
                                            <p:fltVal val="0"/>
                                          </p:val>
                                        </p:tav>
                                        <p:tav tm="100000">
                                          <p:val>
                                            <p:strVal val="#ppt_w"/>
                                          </p:val>
                                        </p:tav>
                                      </p:tavLst>
                                    </p:anim>
                                    <p:anim calcmode="lin" valueType="num">
                                      <p:cBhvr>
                                        <p:cTn id="71" dur="500" fill="hold"/>
                                        <p:tgtEl>
                                          <p:spTgt spid="54"/>
                                        </p:tgtEl>
                                        <p:attrNameLst>
                                          <p:attrName>ppt_h</p:attrName>
                                        </p:attrNameLst>
                                      </p:cBhvr>
                                      <p:tavLst>
                                        <p:tav tm="0">
                                          <p:val>
                                            <p:fltVal val="0"/>
                                          </p:val>
                                        </p:tav>
                                        <p:tav tm="100000">
                                          <p:val>
                                            <p:strVal val="#ppt_h"/>
                                          </p:val>
                                        </p:tav>
                                      </p:tavLst>
                                    </p:anim>
                                    <p:animEffect transition="in" filter="fade">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6"/>
                                        </p:tgtEl>
                                        <p:attrNameLst>
                                          <p:attrName>style.visibility</p:attrName>
                                        </p:attrNameLst>
                                      </p:cBhvr>
                                      <p:to>
                                        <p:strVal val="visible"/>
                                      </p:to>
                                    </p:set>
                                    <p:anim calcmode="lin" valueType="num">
                                      <p:cBhvr>
                                        <p:cTn id="77" dur="500" fill="hold"/>
                                        <p:tgtEl>
                                          <p:spTgt spid="66"/>
                                        </p:tgtEl>
                                        <p:attrNameLst>
                                          <p:attrName>ppt_w</p:attrName>
                                        </p:attrNameLst>
                                      </p:cBhvr>
                                      <p:tavLst>
                                        <p:tav tm="0">
                                          <p:val>
                                            <p:fltVal val="0"/>
                                          </p:val>
                                        </p:tav>
                                        <p:tav tm="100000">
                                          <p:val>
                                            <p:strVal val="#ppt_w"/>
                                          </p:val>
                                        </p:tav>
                                      </p:tavLst>
                                    </p:anim>
                                    <p:anim calcmode="lin" valueType="num">
                                      <p:cBhvr>
                                        <p:cTn id="78" dur="500" fill="hold"/>
                                        <p:tgtEl>
                                          <p:spTgt spid="66"/>
                                        </p:tgtEl>
                                        <p:attrNameLst>
                                          <p:attrName>ppt_h</p:attrName>
                                        </p:attrNameLst>
                                      </p:cBhvr>
                                      <p:tavLst>
                                        <p:tav tm="0">
                                          <p:val>
                                            <p:fltVal val="0"/>
                                          </p:val>
                                        </p:tav>
                                        <p:tav tm="100000">
                                          <p:val>
                                            <p:strVal val="#ppt_h"/>
                                          </p:val>
                                        </p:tav>
                                      </p:tavLst>
                                    </p:anim>
                                    <p:animEffect transition="in" filter="fade">
                                      <p:cBhvr>
                                        <p:cTn id="79" dur="500"/>
                                        <p:tgtEl>
                                          <p:spTgt spid="6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500" fill="hold"/>
                                        <p:tgtEl>
                                          <p:spTgt spid="55"/>
                                        </p:tgtEl>
                                        <p:attrNameLst>
                                          <p:attrName>ppt_w</p:attrName>
                                        </p:attrNameLst>
                                      </p:cBhvr>
                                      <p:tavLst>
                                        <p:tav tm="0">
                                          <p:val>
                                            <p:fltVal val="0"/>
                                          </p:val>
                                        </p:tav>
                                        <p:tav tm="100000">
                                          <p:val>
                                            <p:strVal val="#ppt_w"/>
                                          </p:val>
                                        </p:tav>
                                      </p:tavLst>
                                    </p:anim>
                                    <p:anim calcmode="lin" valueType="num">
                                      <p:cBhvr>
                                        <p:cTn id="83" dur="500" fill="hold"/>
                                        <p:tgtEl>
                                          <p:spTgt spid="55"/>
                                        </p:tgtEl>
                                        <p:attrNameLst>
                                          <p:attrName>ppt_h</p:attrName>
                                        </p:attrNameLst>
                                      </p:cBhvr>
                                      <p:tavLst>
                                        <p:tav tm="0">
                                          <p:val>
                                            <p:fltVal val="0"/>
                                          </p:val>
                                        </p:tav>
                                        <p:tav tm="100000">
                                          <p:val>
                                            <p:strVal val="#ppt_h"/>
                                          </p:val>
                                        </p:tav>
                                      </p:tavLst>
                                    </p:anim>
                                    <p:animEffect transition="in" filter="fade">
                                      <p:cBhvr>
                                        <p:cTn id="84" dur="500"/>
                                        <p:tgtEl>
                                          <p:spTgt spid="5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childTnLst>
                                </p:cTn>
                              </p:par>
                              <p:par>
                                <p:cTn id="92" presetID="53" presetClass="entr" presetSubtype="16"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ppt_w</p:attrName>
                                        </p:attrNameLst>
                                      </p:cBhvr>
                                      <p:tavLst>
                                        <p:tav tm="0">
                                          <p:val>
                                            <p:fltVal val="0"/>
                                          </p:val>
                                        </p:tav>
                                        <p:tav tm="100000">
                                          <p:val>
                                            <p:strVal val="#ppt_w"/>
                                          </p:val>
                                        </p:tav>
                                      </p:tavLst>
                                    </p:anim>
                                    <p:anim calcmode="lin" valueType="num">
                                      <p:cBhvr>
                                        <p:cTn id="100" dur="500" fill="hold"/>
                                        <p:tgtEl>
                                          <p:spTgt spid="56"/>
                                        </p:tgtEl>
                                        <p:attrNameLst>
                                          <p:attrName>ppt_h</p:attrName>
                                        </p:attrNameLst>
                                      </p:cBhvr>
                                      <p:tavLst>
                                        <p:tav tm="0">
                                          <p:val>
                                            <p:fltVal val="0"/>
                                          </p:val>
                                        </p:tav>
                                        <p:tav tm="100000">
                                          <p:val>
                                            <p:strVal val="#ppt_h"/>
                                          </p:val>
                                        </p:tav>
                                      </p:tavLst>
                                    </p:anim>
                                    <p:animEffect transition="in" filter="fade">
                                      <p:cBhvr>
                                        <p:cTn id="101" dur="500"/>
                                        <p:tgtEl>
                                          <p:spTgt spid="56"/>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500" fill="hold"/>
                                        <p:tgtEl>
                                          <p:spTgt spid="6"/>
                                        </p:tgtEl>
                                        <p:attrNameLst>
                                          <p:attrName>ppt_w</p:attrName>
                                        </p:attrNameLst>
                                      </p:cBhvr>
                                      <p:tavLst>
                                        <p:tav tm="0">
                                          <p:val>
                                            <p:fltVal val="0"/>
                                          </p:val>
                                        </p:tav>
                                        <p:tav tm="100000">
                                          <p:val>
                                            <p:strVal val="#ppt_w"/>
                                          </p:val>
                                        </p:tav>
                                      </p:tavLst>
                                    </p:anim>
                                    <p:anim calcmode="lin" valueType="num">
                                      <p:cBhvr>
                                        <p:cTn id="107" dur="500" fill="hold"/>
                                        <p:tgtEl>
                                          <p:spTgt spid="6"/>
                                        </p:tgtEl>
                                        <p:attrNameLst>
                                          <p:attrName>ppt_h</p:attrName>
                                        </p:attrNameLst>
                                      </p:cBhvr>
                                      <p:tavLst>
                                        <p:tav tm="0">
                                          <p:val>
                                            <p:fltVal val="0"/>
                                          </p:val>
                                        </p:tav>
                                        <p:tav tm="100000">
                                          <p:val>
                                            <p:strVal val="#ppt_h"/>
                                          </p:val>
                                        </p:tav>
                                      </p:tavLst>
                                    </p:anim>
                                    <p:animEffect transition="in" filter="fade">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2" grpId="0"/>
      <p:bldP spid="53" grpId="0"/>
      <p:bldP spid="54" grpId="0"/>
      <p:bldP spid="55" grpId="0"/>
      <p:bldP spid="56" grpId="0"/>
      <p:bldP spid="51" grpId="0"/>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C5FE7F-5AA2-4396-BC88-2A8969E050D2}"/>
              </a:ext>
            </a:extLst>
          </p:cNvPr>
          <p:cNvPicPr>
            <a:picLocks noChangeAspect="1"/>
          </p:cNvPicPr>
          <p:nvPr/>
        </p:nvPicPr>
        <p:blipFill>
          <a:blip r:embed="rId2">
            <a:extLst>
              <a:ext uri="{BEBA8EAE-BF5A-486C-A8C5-ECC9F3942E4B}">
                <a14:imgProps xmlns:a14="http://schemas.microsoft.com/office/drawing/2010/main">
                  <a14:imgLayer r:embed="rId3">
                    <a14:imgEffect>
                      <a14:artisticBlur radius="37"/>
                    </a14:imgEffect>
                  </a14:imgLayer>
                </a14:imgProps>
              </a:ext>
              <a:ext uri="{28A0092B-C50C-407E-A947-70E740481C1C}">
                <a14:useLocalDpi xmlns:a14="http://schemas.microsoft.com/office/drawing/2010/main" val="0"/>
              </a:ext>
            </a:extLst>
          </a:blip>
          <a:stretch>
            <a:fillRect/>
          </a:stretch>
        </p:blipFill>
        <p:spPr>
          <a:xfrm>
            <a:off x="3868871" y="1881938"/>
            <a:ext cx="4057650" cy="4057650"/>
          </a:xfrm>
          <a:prstGeom prst="rect">
            <a:avLst/>
          </a:prstGeom>
        </p:spPr>
      </p:pic>
      <p:sp>
        <p:nvSpPr>
          <p:cNvPr id="13" name="CaixaDeTexto 12">
            <a:extLst>
              <a:ext uri="{FF2B5EF4-FFF2-40B4-BE49-F238E27FC236}">
                <a16:creationId xmlns:a16="http://schemas.microsoft.com/office/drawing/2014/main" id="{270DC27A-1244-460F-9D17-642BC4CAAE0C}"/>
              </a:ext>
            </a:extLst>
          </p:cNvPr>
          <p:cNvSpPr txBox="1"/>
          <p:nvPr/>
        </p:nvSpPr>
        <p:spPr>
          <a:xfrm>
            <a:off x="1995246" y="1692271"/>
            <a:ext cx="8496944" cy="4247317"/>
          </a:xfrm>
          <a:prstGeom prst="rect">
            <a:avLst/>
          </a:prstGeom>
          <a:noFill/>
        </p:spPr>
        <p:txBody>
          <a:bodyPr wrap="square" rtlCol="0">
            <a:spAutoFit/>
          </a:bodyPr>
          <a:lstStyle/>
          <a:p>
            <a:pPr algn="just"/>
            <a:r>
              <a:rPr lang="pt-BR" sz="2400" b="1" dirty="0">
                <a:solidFill>
                  <a:srgbClr val="4F81BD">
                    <a:lumMod val="50000"/>
                  </a:srgbClr>
                </a:solidFill>
                <a:latin typeface="Calibri"/>
              </a:rPr>
              <a:t>Como saber quem é o Gestor Setorial da Redelog de meu órgão ou entidade?</a:t>
            </a:r>
          </a:p>
          <a:p>
            <a:pPr algn="just"/>
            <a:endParaRPr lang="pt-BR" b="1" dirty="0">
              <a:solidFill>
                <a:srgbClr val="4F81BD">
                  <a:lumMod val="50000"/>
                </a:srgbClr>
              </a:solidFill>
              <a:latin typeface="Calibri"/>
            </a:endParaRPr>
          </a:p>
          <a:p>
            <a:pPr algn="just">
              <a:spcBef>
                <a:spcPts val="600"/>
              </a:spcBef>
              <a:spcAft>
                <a:spcPts val="600"/>
              </a:spcAft>
            </a:pPr>
            <a:endParaRPr lang="pt-BR" sz="2400" dirty="0">
              <a:solidFill>
                <a:srgbClr val="4F81BD">
                  <a:lumMod val="50000"/>
                </a:srgbClr>
              </a:solidFill>
              <a:latin typeface="Calibri"/>
            </a:endParaRPr>
          </a:p>
          <a:p>
            <a:pPr algn="just">
              <a:spcBef>
                <a:spcPts val="600"/>
              </a:spcBef>
              <a:spcAft>
                <a:spcPts val="600"/>
              </a:spcAft>
            </a:pPr>
            <a:r>
              <a:rPr lang="pt-BR" sz="2400" dirty="0">
                <a:solidFill>
                  <a:srgbClr val="4F81BD">
                    <a:lumMod val="50000"/>
                  </a:srgbClr>
                </a:solidFill>
                <a:latin typeface="Calibri"/>
              </a:rPr>
              <a:t>Esta informação poderá ser verificada no Portal da Redelog, em </a:t>
            </a:r>
            <a:r>
              <a:rPr lang="pt-BR" sz="2400" b="1" dirty="0">
                <a:solidFill>
                  <a:srgbClr val="4F81BD">
                    <a:lumMod val="50000"/>
                  </a:srgbClr>
                </a:solidFill>
                <a:latin typeface="Calibri"/>
              </a:rPr>
              <a:t>Quem Somos</a:t>
            </a:r>
            <a:r>
              <a:rPr lang="pt-BR" sz="2400" dirty="0">
                <a:solidFill>
                  <a:srgbClr val="4F81BD">
                    <a:lumMod val="50000"/>
                  </a:srgbClr>
                </a:solidFill>
                <a:latin typeface="Calibri"/>
              </a:rPr>
              <a:t>.</a:t>
            </a:r>
          </a:p>
          <a:p>
            <a:pPr algn="just">
              <a:spcBef>
                <a:spcPts val="600"/>
              </a:spcBef>
              <a:spcAft>
                <a:spcPts val="600"/>
              </a:spcAft>
            </a:pPr>
            <a:endParaRPr lang="pt-BR" sz="2400" dirty="0">
              <a:solidFill>
                <a:srgbClr val="4F81BD">
                  <a:lumMod val="50000"/>
                </a:srgbClr>
              </a:solidFill>
              <a:latin typeface="Calibri"/>
            </a:endParaRPr>
          </a:p>
          <a:p>
            <a:pPr algn="just">
              <a:spcBef>
                <a:spcPts val="600"/>
              </a:spcBef>
              <a:spcAft>
                <a:spcPts val="600"/>
              </a:spcAft>
            </a:pPr>
            <a:r>
              <a:rPr lang="pt-BR" sz="2400" dirty="0">
                <a:solidFill>
                  <a:srgbClr val="4F81BD">
                    <a:lumMod val="50000"/>
                  </a:srgbClr>
                </a:solidFill>
                <a:latin typeface="Calibri"/>
              </a:rPr>
              <a:t>A alteração do Gestor Setorial poderá ser solicitada por meio do processo </a:t>
            </a:r>
            <a:r>
              <a:rPr lang="pt-BR" sz="2400" b="1" dirty="0">
                <a:solidFill>
                  <a:srgbClr val="4F81BD">
                    <a:lumMod val="50000"/>
                  </a:srgbClr>
                </a:solidFill>
                <a:latin typeface="Calibri"/>
              </a:rPr>
              <a:t>SEI-120001/012370/2021</a:t>
            </a:r>
            <a:r>
              <a:rPr lang="pt-BR" sz="2400" dirty="0">
                <a:solidFill>
                  <a:srgbClr val="4F81BD">
                    <a:lumMod val="50000"/>
                  </a:srgbClr>
                </a:solidFill>
                <a:latin typeface="Calibri"/>
              </a:rPr>
              <a:t>.</a:t>
            </a:r>
          </a:p>
          <a:p>
            <a:pPr algn="just"/>
            <a:endParaRPr lang="pt-BR" sz="2000" dirty="0">
              <a:solidFill>
                <a:srgbClr val="4F81BD">
                  <a:lumMod val="50000"/>
                </a:srgbClr>
              </a:solidFill>
              <a:latin typeface="Calibri"/>
            </a:endParaRPr>
          </a:p>
        </p:txBody>
      </p:sp>
      <p:sp>
        <p:nvSpPr>
          <p:cNvPr id="17" name="AutoShape 2">
            <a:extLst>
              <a:ext uri="{FF2B5EF4-FFF2-40B4-BE49-F238E27FC236}">
                <a16:creationId xmlns:a16="http://schemas.microsoft.com/office/drawing/2014/main" id="{A6B33A87-DEF3-4623-AE61-672CDABB8C60}"/>
              </a:ext>
            </a:extLst>
          </p:cNvPr>
          <p:cNvSpPr/>
          <p:nvPr/>
        </p:nvSpPr>
        <p:spPr>
          <a:xfrm>
            <a:off x="-20607" y="-4886"/>
            <a:ext cx="12212607" cy="1151726"/>
          </a:xfrm>
          <a:prstGeom prst="rect">
            <a:avLst/>
          </a:prstGeom>
          <a:solidFill>
            <a:srgbClr val="192337"/>
          </a:solidFill>
        </p:spPr>
      </p:sp>
      <p:sp>
        <p:nvSpPr>
          <p:cNvPr id="18" name="AutoShape 3">
            <a:extLst>
              <a:ext uri="{FF2B5EF4-FFF2-40B4-BE49-F238E27FC236}">
                <a16:creationId xmlns:a16="http://schemas.microsoft.com/office/drawing/2014/main" id="{CF2A37E0-22DB-4452-B105-F29150C3B8BB}"/>
              </a:ext>
            </a:extLst>
          </p:cNvPr>
          <p:cNvSpPr/>
          <p:nvPr/>
        </p:nvSpPr>
        <p:spPr>
          <a:xfrm flipV="1">
            <a:off x="1522032" y="705424"/>
            <a:ext cx="10649361" cy="70074"/>
          </a:xfrm>
          <a:prstGeom prst="rect">
            <a:avLst/>
          </a:prstGeom>
          <a:solidFill>
            <a:srgbClr val="00B050"/>
          </a:solidFill>
        </p:spPr>
      </p:sp>
      <p:sp>
        <p:nvSpPr>
          <p:cNvPr id="19" name="TextBox 21">
            <a:extLst>
              <a:ext uri="{FF2B5EF4-FFF2-40B4-BE49-F238E27FC236}">
                <a16:creationId xmlns:a16="http://schemas.microsoft.com/office/drawing/2014/main" id="{2906E5DF-B33E-4467-AA43-514763442C3C}"/>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CONCEITOS DO PCA</a:t>
            </a:r>
          </a:p>
        </p:txBody>
      </p:sp>
      <p:grpSp>
        <p:nvGrpSpPr>
          <p:cNvPr id="20" name="Group 17">
            <a:extLst>
              <a:ext uri="{FF2B5EF4-FFF2-40B4-BE49-F238E27FC236}">
                <a16:creationId xmlns:a16="http://schemas.microsoft.com/office/drawing/2014/main" id="{1A83F40B-9271-47E3-9912-2E3243E5AA1F}"/>
              </a:ext>
            </a:extLst>
          </p:cNvPr>
          <p:cNvGrpSpPr>
            <a:grpSpLocks noChangeAspect="1"/>
          </p:cNvGrpSpPr>
          <p:nvPr/>
        </p:nvGrpSpPr>
        <p:grpSpPr>
          <a:xfrm>
            <a:off x="138425" y="58516"/>
            <a:ext cx="1018250" cy="1018250"/>
            <a:chOff x="0" y="0"/>
            <a:chExt cx="6355080" cy="6355080"/>
          </a:xfrm>
          <a:solidFill>
            <a:srgbClr val="00B050"/>
          </a:solidFill>
        </p:grpSpPr>
        <p:sp>
          <p:nvSpPr>
            <p:cNvPr id="21" name="Freeform 18">
              <a:extLst>
                <a:ext uri="{FF2B5EF4-FFF2-40B4-BE49-F238E27FC236}">
                  <a16:creationId xmlns:a16="http://schemas.microsoft.com/office/drawing/2014/main" id="{605B3FB5-75A6-41F2-BDE7-CF96C9B9C78D}"/>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2" name="Gráfico 21" descr="Documento">
            <a:extLst>
              <a:ext uri="{FF2B5EF4-FFF2-40B4-BE49-F238E27FC236}">
                <a16:creationId xmlns:a16="http://schemas.microsoft.com/office/drawing/2014/main" id="{881CC2EE-C589-4D2B-9214-4F5BD90AEA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633607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CCD7619-F69C-42F8-9685-7F8B2D33E711}"/>
              </a:ext>
            </a:extLst>
          </p:cNvPr>
          <p:cNvSpPr/>
          <p:nvPr/>
        </p:nvSpPr>
        <p:spPr>
          <a:xfrm>
            <a:off x="1632810" y="1688031"/>
            <a:ext cx="8946585" cy="484521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749647"/>
            <a:ext cx="8496944" cy="3785652"/>
          </a:xfrm>
          <a:prstGeom prst="rect">
            <a:avLst/>
          </a:prstGeom>
          <a:noFill/>
        </p:spPr>
        <p:txBody>
          <a:bodyPr wrap="square" rtlCol="0">
            <a:spAutoFit/>
          </a:bodyPr>
          <a:lstStyle/>
          <a:p>
            <a:pPr algn="ctr"/>
            <a:r>
              <a:rPr lang="pt-BR" sz="2400" b="1" dirty="0">
                <a:solidFill>
                  <a:srgbClr val="4F81BD">
                    <a:lumMod val="50000"/>
                  </a:srgbClr>
                </a:solidFill>
                <a:latin typeface="Calibri"/>
              </a:rPr>
              <a:t>Quais são os passos para elaborar a planilha do PCA?</a:t>
            </a:r>
          </a:p>
          <a:p>
            <a:pPr algn="just"/>
            <a:endParaRPr lang="pt-BR" sz="2400" b="1" dirty="0">
              <a:solidFill>
                <a:srgbClr val="4F81BD">
                  <a:lumMod val="50000"/>
                </a:srgbClr>
              </a:solidFill>
              <a:latin typeface="Calibri"/>
            </a:endParaRPr>
          </a:p>
          <a:p>
            <a:pPr marL="457200" indent="-457200" algn="just">
              <a:buFontTx/>
              <a:buAutoNum type="arabicParenR"/>
            </a:pPr>
            <a:r>
              <a:rPr lang="pt-BR" sz="2400" dirty="0">
                <a:solidFill>
                  <a:schemeClr val="accent3">
                    <a:lumMod val="50000"/>
                  </a:schemeClr>
                </a:solidFill>
                <a:latin typeface="Calibri"/>
              </a:rPr>
              <a:t>Consolidar as informações das demandas por item.</a:t>
            </a:r>
          </a:p>
          <a:p>
            <a:pPr marL="457200" indent="-457200" algn="just">
              <a:buFontTx/>
              <a:buAutoNum type="arabicParenR"/>
            </a:pPr>
            <a:r>
              <a:rPr lang="pt-BR" sz="2400" dirty="0">
                <a:solidFill>
                  <a:schemeClr val="accent3">
                    <a:lumMod val="50000"/>
                  </a:schemeClr>
                </a:solidFill>
                <a:latin typeface="Calibri"/>
              </a:rPr>
              <a:t>Agrupar os itens conforme as </a:t>
            </a:r>
            <a:r>
              <a:rPr lang="pt-BR" sz="2400" b="1" dirty="0">
                <a:solidFill>
                  <a:schemeClr val="accent3">
                    <a:lumMod val="50000"/>
                  </a:schemeClr>
                </a:solidFill>
                <a:latin typeface="Calibri"/>
              </a:rPr>
              <a:t>classes</a:t>
            </a:r>
            <a:r>
              <a:rPr lang="pt-BR" sz="2400" dirty="0">
                <a:solidFill>
                  <a:schemeClr val="accent3">
                    <a:lumMod val="50000"/>
                  </a:schemeClr>
                </a:solidFill>
                <a:latin typeface="Calibri"/>
              </a:rPr>
              <a:t> às quais pertencem, separando também por </a:t>
            </a:r>
            <a:r>
              <a:rPr lang="pt-BR" sz="2400" b="1" dirty="0">
                <a:solidFill>
                  <a:schemeClr val="accent3">
                    <a:lumMod val="50000"/>
                  </a:schemeClr>
                </a:solidFill>
                <a:latin typeface="Calibri"/>
              </a:rPr>
              <a:t>subelemento</a:t>
            </a:r>
            <a:r>
              <a:rPr lang="pt-BR" sz="2400" dirty="0">
                <a:solidFill>
                  <a:schemeClr val="accent3">
                    <a:lumMod val="50000"/>
                  </a:schemeClr>
                </a:solidFill>
                <a:latin typeface="Calibri"/>
              </a:rPr>
              <a:t>.</a:t>
            </a:r>
          </a:p>
          <a:p>
            <a:pPr marL="457200" indent="-457200" algn="just">
              <a:buFontTx/>
              <a:buAutoNum type="arabicParenR"/>
            </a:pPr>
            <a:r>
              <a:rPr lang="pt-BR" sz="2400" dirty="0">
                <a:solidFill>
                  <a:schemeClr val="accent3">
                    <a:lumMod val="50000"/>
                  </a:schemeClr>
                </a:solidFill>
                <a:latin typeface="Calibri"/>
              </a:rPr>
              <a:t>Verificar junto à área de Planejamento e Orçamento quais são as ações orçamentárias, fontes de recurso e valores totais de dotação previstos para as contratações.</a:t>
            </a:r>
          </a:p>
          <a:p>
            <a:pPr marL="457200" indent="-457200" algn="just">
              <a:buFontTx/>
              <a:buAutoNum type="arabicParenR"/>
            </a:pPr>
            <a:r>
              <a:rPr lang="pt-BR" sz="2400" dirty="0">
                <a:solidFill>
                  <a:schemeClr val="accent3">
                    <a:lumMod val="50000"/>
                  </a:schemeClr>
                </a:solidFill>
                <a:latin typeface="Calibri"/>
              </a:rPr>
              <a:t>Ajustar as despesas previstas conforme os limites (verificar a possibilidade de expansão).</a:t>
            </a:r>
          </a:p>
        </p:txBody>
      </p:sp>
      <p:sp>
        <p:nvSpPr>
          <p:cNvPr id="14" name="CaixaDeTexto 13">
            <a:extLst>
              <a:ext uri="{FF2B5EF4-FFF2-40B4-BE49-F238E27FC236}">
                <a16:creationId xmlns:a16="http://schemas.microsoft.com/office/drawing/2014/main" id="{0E1D047C-0FEF-485A-A849-59FC94AD9400}"/>
              </a:ext>
            </a:extLst>
          </p:cNvPr>
          <p:cNvSpPr txBox="1"/>
          <p:nvPr/>
        </p:nvSpPr>
        <p:spPr>
          <a:xfrm>
            <a:off x="2855640" y="5767145"/>
            <a:ext cx="6968382" cy="584775"/>
          </a:xfrm>
          <a:prstGeom prst="rect">
            <a:avLst/>
          </a:prstGeom>
          <a:noFill/>
        </p:spPr>
        <p:txBody>
          <a:bodyPr wrap="none" rtlCol="0">
            <a:spAutoFit/>
          </a:bodyPr>
          <a:lstStyle/>
          <a:p>
            <a:r>
              <a:rPr lang="pt-BR" sz="1600" b="1" dirty="0">
                <a:solidFill>
                  <a:schemeClr val="tx2">
                    <a:lumMod val="50000"/>
                  </a:schemeClr>
                </a:solidFill>
                <a:latin typeface="Calibri"/>
              </a:rPr>
              <a:t>Subelementos</a:t>
            </a:r>
            <a:r>
              <a:rPr lang="pt-BR" sz="1600" dirty="0">
                <a:solidFill>
                  <a:schemeClr val="tx2">
                    <a:lumMod val="50000"/>
                  </a:schemeClr>
                </a:solidFill>
                <a:latin typeface="Calibri"/>
              </a:rPr>
              <a:t>: </a:t>
            </a:r>
            <a:r>
              <a:rPr lang="pt-BR" sz="1600" dirty="0">
                <a:solidFill>
                  <a:schemeClr val="tx2">
                    <a:lumMod val="50000"/>
                  </a:schemeClr>
                </a:solidFill>
                <a:latin typeface="Calibri"/>
                <a:hlinkClick r:id="rId2">
                  <a:extLst>
                    <a:ext uri="{A12FA001-AC4F-418D-AE19-62706E023703}">
                      <ahyp:hlinkClr xmlns:ahyp="http://schemas.microsoft.com/office/drawing/2018/hyperlinkcolor" val="tx"/>
                    </a:ext>
                  </a:extLst>
                </a:hlinkClick>
              </a:rPr>
              <a:t>http://www.redor.planejamento.rj.gov.br/legislacao.html</a:t>
            </a:r>
            <a:endParaRPr lang="pt-BR" sz="1600" dirty="0">
              <a:solidFill>
                <a:schemeClr val="tx2">
                  <a:lumMod val="50000"/>
                </a:schemeClr>
              </a:solidFill>
              <a:latin typeface="Calibri"/>
            </a:endParaRPr>
          </a:p>
          <a:p>
            <a:r>
              <a:rPr lang="pt-BR" sz="1600" b="1" dirty="0">
                <a:solidFill>
                  <a:schemeClr val="tx2">
                    <a:lumMod val="50000"/>
                  </a:schemeClr>
                </a:solidFill>
                <a:latin typeface="Calibri"/>
              </a:rPr>
              <a:t>Classes</a:t>
            </a:r>
            <a:r>
              <a:rPr lang="pt-BR" sz="1600" dirty="0">
                <a:solidFill>
                  <a:schemeClr val="tx2">
                    <a:lumMod val="50000"/>
                  </a:schemeClr>
                </a:solidFill>
                <a:latin typeface="Calibri"/>
              </a:rPr>
              <a:t>: </a:t>
            </a:r>
            <a:r>
              <a:rPr lang="pt-BR" sz="1600" dirty="0">
                <a:solidFill>
                  <a:schemeClr val="tx2">
                    <a:lumMod val="50000"/>
                  </a:schemeClr>
                </a:solidFill>
                <a:latin typeface="Calibri"/>
                <a:hlinkClick r:id="rId3">
                  <a:extLst>
                    <a:ext uri="{A12FA001-AC4F-418D-AE19-62706E023703}">
                      <ahyp:hlinkClr xmlns:ahyp="http://schemas.microsoft.com/office/drawing/2018/hyperlinkcolor" val="tx"/>
                    </a:ext>
                  </a:extLst>
                </a:hlinkClick>
              </a:rPr>
              <a:t>https://www.compras.rj.gov.br/Portal-Siga/Principal/extracaoTotal.action</a:t>
            </a:r>
            <a:endParaRPr lang="pt-BR" sz="1600" dirty="0">
              <a:solidFill>
                <a:schemeClr val="tx2">
                  <a:lumMod val="50000"/>
                </a:schemeClr>
              </a:solidFill>
              <a:latin typeface="Calibri"/>
            </a:endParaRPr>
          </a:p>
        </p:txBody>
      </p:sp>
      <p:sp>
        <p:nvSpPr>
          <p:cNvPr id="11" name="AutoShape 2">
            <a:extLst>
              <a:ext uri="{FF2B5EF4-FFF2-40B4-BE49-F238E27FC236}">
                <a16:creationId xmlns:a16="http://schemas.microsoft.com/office/drawing/2014/main" id="{AD32F11A-B413-4A95-8E98-E38B3C580DB4}"/>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A2959EB4-5F30-46D6-90DB-FDDF14866C0E}"/>
              </a:ext>
            </a:extLst>
          </p:cNvPr>
          <p:cNvSpPr/>
          <p:nvPr/>
        </p:nvSpPr>
        <p:spPr>
          <a:xfrm flipV="1">
            <a:off x="1522032" y="705424"/>
            <a:ext cx="10649361" cy="70074"/>
          </a:xfrm>
          <a:prstGeom prst="rect">
            <a:avLst/>
          </a:prstGeom>
          <a:solidFill>
            <a:srgbClr val="00B050"/>
          </a:solidFill>
        </p:spPr>
      </p:sp>
      <p:sp>
        <p:nvSpPr>
          <p:cNvPr id="15" name="TextBox 21">
            <a:extLst>
              <a:ext uri="{FF2B5EF4-FFF2-40B4-BE49-F238E27FC236}">
                <a16:creationId xmlns:a16="http://schemas.microsoft.com/office/drawing/2014/main" id="{E251DC0C-4687-4285-94EF-89A19B0304B3}"/>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16" name="Group 17">
            <a:extLst>
              <a:ext uri="{FF2B5EF4-FFF2-40B4-BE49-F238E27FC236}">
                <a16:creationId xmlns:a16="http://schemas.microsoft.com/office/drawing/2014/main" id="{F606CD2F-4C85-4FBE-ADDB-CA4769C3BDF9}"/>
              </a:ext>
            </a:extLst>
          </p:cNvPr>
          <p:cNvGrpSpPr>
            <a:grpSpLocks noChangeAspect="1"/>
          </p:cNvGrpSpPr>
          <p:nvPr/>
        </p:nvGrpSpPr>
        <p:grpSpPr>
          <a:xfrm>
            <a:off x="138425" y="58516"/>
            <a:ext cx="1018250" cy="1018250"/>
            <a:chOff x="0" y="0"/>
            <a:chExt cx="6355080" cy="6355080"/>
          </a:xfrm>
          <a:solidFill>
            <a:srgbClr val="00B050"/>
          </a:solidFill>
        </p:grpSpPr>
        <p:sp>
          <p:nvSpPr>
            <p:cNvPr id="17" name="Freeform 18">
              <a:extLst>
                <a:ext uri="{FF2B5EF4-FFF2-40B4-BE49-F238E27FC236}">
                  <a16:creationId xmlns:a16="http://schemas.microsoft.com/office/drawing/2014/main" id="{8214B6FD-F2E4-4CEE-BC24-63F1C30C07AF}"/>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8" name="Gráfico 17" descr="Documento">
            <a:extLst>
              <a:ext uri="{FF2B5EF4-FFF2-40B4-BE49-F238E27FC236}">
                <a16:creationId xmlns:a16="http://schemas.microsoft.com/office/drawing/2014/main" id="{3DA993B3-3FE9-4EF4-A8B5-1AEA09C132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4157172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33213"/>
            <a:ext cx="8496944" cy="461665"/>
          </a:xfrm>
          <a:prstGeom prst="rect">
            <a:avLst/>
          </a:prstGeom>
          <a:noFill/>
        </p:spPr>
        <p:txBody>
          <a:bodyPr wrap="square" rtlCol="0">
            <a:spAutoFit/>
          </a:bodyPr>
          <a:lstStyle/>
          <a:p>
            <a:pPr algn="just"/>
            <a:r>
              <a:rPr lang="pt-BR" sz="2400" b="1" dirty="0">
                <a:solidFill>
                  <a:srgbClr val="4F81BD">
                    <a:lumMod val="50000"/>
                  </a:srgbClr>
                </a:solidFill>
                <a:latin typeface="Calibri"/>
              </a:rPr>
              <a:t>Qual é o fluxo de elaboração do PCA?</a:t>
            </a:r>
          </a:p>
        </p:txBody>
      </p:sp>
      <p:pic>
        <p:nvPicPr>
          <p:cNvPr id="47" name="Imagem 46">
            <a:extLst>
              <a:ext uri="{FF2B5EF4-FFF2-40B4-BE49-F238E27FC236}">
                <a16:creationId xmlns:a16="http://schemas.microsoft.com/office/drawing/2014/main" id="{31EEA30D-1420-493F-83C4-A10E02908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714" y="2121418"/>
            <a:ext cx="1333335" cy="620254"/>
          </a:xfrm>
          <a:prstGeom prst="rect">
            <a:avLst/>
          </a:prstGeom>
        </p:spPr>
      </p:pic>
      <p:sp>
        <p:nvSpPr>
          <p:cNvPr id="48" name="CaixaDeTexto 47">
            <a:extLst>
              <a:ext uri="{FF2B5EF4-FFF2-40B4-BE49-F238E27FC236}">
                <a16:creationId xmlns:a16="http://schemas.microsoft.com/office/drawing/2014/main" id="{F885D849-4176-461A-BBD1-CDEE250E7B15}"/>
              </a:ext>
            </a:extLst>
          </p:cNvPr>
          <p:cNvSpPr txBox="1"/>
          <p:nvPr/>
        </p:nvSpPr>
        <p:spPr>
          <a:xfrm>
            <a:off x="1472020" y="2792626"/>
            <a:ext cx="2423713" cy="523220"/>
          </a:xfrm>
          <a:prstGeom prst="rect">
            <a:avLst/>
          </a:prstGeom>
          <a:noFill/>
        </p:spPr>
        <p:txBody>
          <a:bodyPr wrap="square" rtlCol="0">
            <a:spAutoFit/>
          </a:bodyPr>
          <a:lstStyle/>
          <a:p>
            <a:pPr algn="ctr"/>
            <a:r>
              <a:rPr lang="pt-BR" sz="1400" b="1" dirty="0">
                <a:solidFill>
                  <a:srgbClr val="00B050"/>
                </a:solidFill>
                <a:latin typeface="Calibri"/>
              </a:rPr>
              <a:t>ÁREAS DO ÓRGÃO/ENTIDADE INFORMAM AS DEMANDAS</a:t>
            </a:r>
          </a:p>
        </p:txBody>
      </p:sp>
      <p:sp>
        <p:nvSpPr>
          <p:cNvPr id="50" name="CaixaDeTexto 49">
            <a:extLst>
              <a:ext uri="{FF2B5EF4-FFF2-40B4-BE49-F238E27FC236}">
                <a16:creationId xmlns:a16="http://schemas.microsoft.com/office/drawing/2014/main" id="{D36E20EF-609F-4467-8CCE-280E6AC47E82}"/>
              </a:ext>
            </a:extLst>
          </p:cNvPr>
          <p:cNvSpPr txBox="1"/>
          <p:nvPr/>
        </p:nvSpPr>
        <p:spPr>
          <a:xfrm>
            <a:off x="6096001" y="4906817"/>
            <a:ext cx="2829649" cy="738664"/>
          </a:xfrm>
          <a:prstGeom prst="rect">
            <a:avLst/>
          </a:prstGeom>
          <a:noFill/>
        </p:spPr>
        <p:txBody>
          <a:bodyPr wrap="square" rtlCol="0">
            <a:spAutoFit/>
          </a:bodyPr>
          <a:lstStyle/>
          <a:p>
            <a:pPr algn="ctr"/>
            <a:r>
              <a:rPr lang="pt-BR" sz="1400" b="1" dirty="0">
                <a:solidFill>
                  <a:srgbClr val="00B050"/>
                </a:solidFill>
                <a:latin typeface="Calibri"/>
              </a:rPr>
              <a:t>SUBSECRETARIA DE PLANEJAMENTO E ORÇAMENTO ANALISA E CONCLUI OS DADOS</a:t>
            </a:r>
          </a:p>
        </p:txBody>
      </p:sp>
      <p:pic>
        <p:nvPicPr>
          <p:cNvPr id="51" name="Imagem 50">
            <a:extLst>
              <a:ext uri="{FF2B5EF4-FFF2-40B4-BE49-F238E27FC236}">
                <a16:creationId xmlns:a16="http://schemas.microsoft.com/office/drawing/2014/main" id="{0D782263-32CA-4202-A55A-55428FAA5289}"/>
              </a:ext>
            </a:extLst>
          </p:cNvPr>
          <p:cNvPicPr>
            <a:picLocks noChangeAspect="1"/>
          </p:cNvPicPr>
          <p:nvPr/>
        </p:nvPicPr>
        <p:blipFill>
          <a:blip r:embed="rId3"/>
          <a:stretch>
            <a:fillRect/>
          </a:stretch>
        </p:blipFill>
        <p:spPr>
          <a:xfrm>
            <a:off x="6991526" y="4499474"/>
            <a:ext cx="1309852" cy="441694"/>
          </a:xfrm>
          <a:prstGeom prst="rect">
            <a:avLst/>
          </a:prstGeom>
        </p:spPr>
      </p:pic>
      <p:pic>
        <p:nvPicPr>
          <p:cNvPr id="52" name="Imagem 51">
            <a:extLst>
              <a:ext uri="{FF2B5EF4-FFF2-40B4-BE49-F238E27FC236}">
                <a16:creationId xmlns:a16="http://schemas.microsoft.com/office/drawing/2014/main" id="{0190C4F1-4AD5-4757-AC2A-99C82C67A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1284" y="1965435"/>
            <a:ext cx="1142273" cy="1142273"/>
          </a:xfrm>
          <a:prstGeom prst="rect">
            <a:avLst/>
          </a:prstGeom>
        </p:spPr>
      </p:pic>
      <p:sp>
        <p:nvSpPr>
          <p:cNvPr id="53" name="CaixaDeTexto 52">
            <a:extLst>
              <a:ext uri="{FF2B5EF4-FFF2-40B4-BE49-F238E27FC236}">
                <a16:creationId xmlns:a16="http://schemas.microsoft.com/office/drawing/2014/main" id="{B9E30635-7A71-4847-8CC5-28752235CDAA}"/>
              </a:ext>
            </a:extLst>
          </p:cNvPr>
          <p:cNvSpPr txBox="1"/>
          <p:nvPr/>
        </p:nvSpPr>
        <p:spPr>
          <a:xfrm>
            <a:off x="7976823" y="2951320"/>
            <a:ext cx="2722633" cy="738664"/>
          </a:xfrm>
          <a:prstGeom prst="rect">
            <a:avLst/>
          </a:prstGeom>
          <a:noFill/>
        </p:spPr>
        <p:txBody>
          <a:bodyPr wrap="square" rtlCol="0">
            <a:spAutoFit/>
          </a:bodyPr>
          <a:lstStyle/>
          <a:p>
            <a:pPr algn="ctr"/>
            <a:r>
              <a:rPr lang="pt-BR" sz="1400" b="1" dirty="0">
                <a:solidFill>
                  <a:srgbClr val="00B050"/>
                </a:solidFill>
                <a:latin typeface="Calibri"/>
              </a:rPr>
              <a:t>ÓRGÃO CENTRAL DE LOGÍSTICA RECEBE OS DADOS E PUBLICA O PCA NO PORTAL DE COMPRAS</a:t>
            </a:r>
          </a:p>
        </p:txBody>
      </p:sp>
      <p:sp>
        <p:nvSpPr>
          <p:cNvPr id="54" name="CaixaDeTexto 53">
            <a:extLst>
              <a:ext uri="{FF2B5EF4-FFF2-40B4-BE49-F238E27FC236}">
                <a16:creationId xmlns:a16="http://schemas.microsoft.com/office/drawing/2014/main" id="{592E6A9C-65B6-46C6-8DDB-8BD5686ED7C7}"/>
              </a:ext>
            </a:extLst>
          </p:cNvPr>
          <p:cNvSpPr txBox="1"/>
          <p:nvPr/>
        </p:nvSpPr>
        <p:spPr>
          <a:xfrm>
            <a:off x="2599117" y="4906817"/>
            <a:ext cx="2435517" cy="738664"/>
          </a:xfrm>
          <a:prstGeom prst="rect">
            <a:avLst/>
          </a:prstGeom>
          <a:noFill/>
        </p:spPr>
        <p:txBody>
          <a:bodyPr wrap="square" rtlCol="0">
            <a:spAutoFit/>
          </a:bodyPr>
          <a:lstStyle/>
          <a:p>
            <a:pPr algn="ctr"/>
            <a:r>
              <a:rPr lang="pt-BR" sz="1400" b="1" dirty="0">
                <a:solidFill>
                  <a:srgbClr val="00B050"/>
                </a:solidFill>
                <a:latin typeface="Calibri"/>
              </a:rPr>
              <a:t>GESTOR SETORIAL </a:t>
            </a:r>
          </a:p>
          <a:p>
            <a:pPr algn="ctr"/>
            <a:r>
              <a:rPr lang="pt-BR" sz="1400" b="1" dirty="0">
                <a:solidFill>
                  <a:srgbClr val="00B050"/>
                </a:solidFill>
                <a:latin typeface="Calibri"/>
              </a:rPr>
              <a:t>DA REDELOG CONSOLIDA AS DEMANDAS</a:t>
            </a:r>
          </a:p>
        </p:txBody>
      </p:sp>
      <p:pic>
        <p:nvPicPr>
          <p:cNvPr id="55" name="Imagem 54">
            <a:extLst>
              <a:ext uri="{FF2B5EF4-FFF2-40B4-BE49-F238E27FC236}">
                <a16:creationId xmlns:a16="http://schemas.microsoft.com/office/drawing/2014/main" id="{BA5A1D2C-F1EA-4A6D-AE50-A93354DB2B58}"/>
              </a:ext>
            </a:extLst>
          </p:cNvPr>
          <p:cNvPicPr>
            <a:picLocks noChangeAspect="1"/>
          </p:cNvPicPr>
          <p:nvPr/>
        </p:nvPicPr>
        <p:blipFill rotWithShape="1">
          <a:blip r:embed="rId5">
            <a:extLst>
              <a:ext uri="{28A0092B-C50C-407E-A947-70E740481C1C}">
                <a14:useLocalDpi xmlns:a14="http://schemas.microsoft.com/office/drawing/2010/main" val="0"/>
              </a:ext>
            </a:extLst>
          </a:blip>
          <a:srcRect t="17100" b="16842"/>
          <a:stretch/>
        </p:blipFill>
        <p:spPr>
          <a:xfrm>
            <a:off x="3516821" y="4097395"/>
            <a:ext cx="1211304" cy="783087"/>
          </a:xfrm>
          <a:prstGeom prst="rect">
            <a:avLst/>
          </a:prstGeom>
        </p:spPr>
      </p:pic>
      <p:pic>
        <p:nvPicPr>
          <p:cNvPr id="56" name="Imagem 55">
            <a:extLst>
              <a:ext uri="{FF2B5EF4-FFF2-40B4-BE49-F238E27FC236}">
                <a16:creationId xmlns:a16="http://schemas.microsoft.com/office/drawing/2014/main" id="{B4EFFDE0-26B1-4C9B-A20D-D91C2B10C7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2873" y="4218581"/>
            <a:ext cx="578060" cy="620254"/>
          </a:xfrm>
          <a:prstGeom prst="rect">
            <a:avLst/>
          </a:prstGeom>
        </p:spPr>
      </p:pic>
      <p:sp>
        <p:nvSpPr>
          <p:cNvPr id="57" name="CaixaDeTexto 56">
            <a:extLst>
              <a:ext uri="{FF2B5EF4-FFF2-40B4-BE49-F238E27FC236}">
                <a16:creationId xmlns:a16="http://schemas.microsoft.com/office/drawing/2014/main" id="{80BCB610-7F40-4BBB-AC0F-6BE6A8F557AC}"/>
              </a:ext>
            </a:extLst>
          </p:cNvPr>
          <p:cNvSpPr txBox="1"/>
          <p:nvPr/>
        </p:nvSpPr>
        <p:spPr>
          <a:xfrm>
            <a:off x="4507908" y="2788248"/>
            <a:ext cx="2435517" cy="523220"/>
          </a:xfrm>
          <a:prstGeom prst="rect">
            <a:avLst/>
          </a:prstGeom>
          <a:noFill/>
        </p:spPr>
        <p:txBody>
          <a:bodyPr wrap="square" rtlCol="0">
            <a:spAutoFit/>
          </a:bodyPr>
          <a:lstStyle/>
          <a:p>
            <a:pPr algn="ctr"/>
            <a:r>
              <a:rPr lang="pt-BR" sz="1400" b="1" dirty="0">
                <a:solidFill>
                  <a:srgbClr val="00B050"/>
                </a:solidFill>
                <a:latin typeface="Calibri"/>
              </a:rPr>
              <a:t>GESTOR DO SIPLAG LANÇA AS INFORMAÇÕES DO PCA/POD</a:t>
            </a:r>
          </a:p>
        </p:txBody>
      </p:sp>
      <p:pic>
        <p:nvPicPr>
          <p:cNvPr id="59" name="Imagem 58">
            <a:extLst>
              <a:ext uri="{FF2B5EF4-FFF2-40B4-BE49-F238E27FC236}">
                <a16:creationId xmlns:a16="http://schemas.microsoft.com/office/drawing/2014/main" id="{B6362169-35E6-4822-92D3-8292913D1CA0}"/>
              </a:ext>
            </a:extLst>
          </p:cNvPr>
          <p:cNvPicPr>
            <a:picLocks noChangeAspect="1"/>
          </p:cNvPicPr>
          <p:nvPr/>
        </p:nvPicPr>
        <p:blipFill>
          <a:blip r:embed="rId7"/>
          <a:stretch>
            <a:fillRect/>
          </a:stretch>
        </p:blipFill>
        <p:spPr>
          <a:xfrm>
            <a:off x="5329915" y="2007790"/>
            <a:ext cx="1428750" cy="771525"/>
          </a:xfrm>
          <a:prstGeom prst="rect">
            <a:avLst/>
          </a:prstGeom>
        </p:spPr>
      </p:pic>
      <p:pic>
        <p:nvPicPr>
          <p:cNvPr id="60" name="Imagem 59">
            <a:extLst>
              <a:ext uri="{FF2B5EF4-FFF2-40B4-BE49-F238E27FC236}">
                <a16:creationId xmlns:a16="http://schemas.microsoft.com/office/drawing/2014/main" id="{C524C85F-E198-4775-93F6-F6E2B5BB20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974" y="2132652"/>
            <a:ext cx="578060" cy="620254"/>
          </a:xfrm>
          <a:prstGeom prst="rect">
            <a:avLst/>
          </a:prstGeom>
        </p:spPr>
      </p:pic>
      <p:pic>
        <p:nvPicPr>
          <p:cNvPr id="61" name="Imagem 60">
            <a:extLst>
              <a:ext uri="{FF2B5EF4-FFF2-40B4-BE49-F238E27FC236}">
                <a16:creationId xmlns:a16="http://schemas.microsoft.com/office/drawing/2014/main" id="{8A989B3B-C64A-42D4-96E8-40DA70D8C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772" y="3879220"/>
            <a:ext cx="1333335" cy="620254"/>
          </a:xfrm>
          <a:prstGeom prst="rect">
            <a:avLst/>
          </a:prstGeom>
        </p:spPr>
      </p:pic>
      <p:sp>
        <p:nvSpPr>
          <p:cNvPr id="6" name="Seta: Dobrada 5">
            <a:extLst>
              <a:ext uri="{FF2B5EF4-FFF2-40B4-BE49-F238E27FC236}">
                <a16:creationId xmlns:a16="http://schemas.microsoft.com/office/drawing/2014/main" id="{563237AC-DE62-4076-BC0A-B8E50BBF58ED}"/>
              </a:ext>
            </a:extLst>
          </p:cNvPr>
          <p:cNvSpPr/>
          <p:nvPr/>
        </p:nvSpPr>
        <p:spPr>
          <a:xfrm rot="10800000" flipH="1">
            <a:off x="2167120" y="3569363"/>
            <a:ext cx="516756" cy="942052"/>
          </a:xfrm>
          <a:prstGeom prst="bentArrow">
            <a:avLst>
              <a:gd name="adj1" fmla="val 28117"/>
              <a:gd name="adj2" fmla="val 31236"/>
              <a:gd name="adj3" fmla="val 25000"/>
              <a:gd name="adj4" fmla="val 18808"/>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black"/>
              </a:solidFill>
              <a:latin typeface="Calibri"/>
            </a:endParaRPr>
          </a:p>
        </p:txBody>
      </p:sp>
      <p:sp>
        <p:nvSpPr>
          <p:cNvPr id="62" name="Seta: Dobrada 61">
            <a:extLst>
              <a:ext uri="{FF2B5EF4-FFF2-40B4-BE49-F238E27FC236}">
                <a16:creationId xmlns:a16="http://schemas.microsoft.com/office/drawing/2014/main" id="{601DCF74-16B4-45C7-B15A-E645864FCA97}"/>
              </a:ext>
            </a:extLst>
          </p:cNvPr>
          <p:cNvSpPr/>
          <p:nvPr/>
        </p:nvSpPr>
        <p:spPr>
          <a:xfrm rot="5400000" flipH="1">
            <a:off x="4804007" y="3824090"/>
            <a:ext cx="942053" cy="480799"/>
          </a:xfrm>
          <a:prstGeom prst="bentArrow">
            <a:avLst>
              <a:gd name="adj1" fmla="val 21882"/>
              <a:gd name="adj2" fmla="val 31236"/>
              <a:gd name="adj3" fmla="val 25000"/>
              <a:gd name="adj4" fmla="val 18808"/>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black"/>
              </a:solidFill>
              <a:latin typeface="Calibri"/>
            </a:endParaRPr>
          </a:p>
        </p:txBody>
      </p:sp>
      <p:sp>
        <p:nvSpPr>
          <p:cNvPr id="63" name="Seta: Dobrada 62">
            <a:extLst>
              <a:ext uri="{FF2B5EF4-FFF2-40B4-BE49-F238E27FC236}">
                <a16:creationId xmlns:a16="http://schemas.microsoft.com/office/drawing/2014/main" id="{78E319DE-078C-4BD0-BA8B-C6531D6DA6FC}"/>
              </a:ext>
            </a:extLst>
          </p:cNvPr>
          <p:cNvSpPr/>
          <p:nvPr/>
        </p:nvSpPr>
        <p:spPr>
          <a:xfrm rot="16200000" flipH="1" flipV="1">
            <a:off x="7074362" y="2771851"/>
            <a:ext cx="771523" cy="480799"/>
          </a:xfrm>
          <a:prstGeom prst="bentArrow">
            <a:avLst>
              <a:gd name="adj1" fmla="val 21882"/>
              <a:gd name="adj2" fmla="val 31236"/>
              <a:gd name="adj3" fmla="val 25000"/>
              <a:gd name="adj4" fmla="val 18808"/>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black"/>
              </a:solidFill>
              <a:latin typeface="Calibri"/>
            </a:endParaRPr>
          </a:p>
        </p:txBody>
      </p:sp>
      <p:sp>
        <p:nvSpPr>
          <p:cNvPr id="65" name="Seta: Dobrada 64">
            <a:extLst>
              <a:ext uri="{FF2B5EF4-FFF2-40B4-BE49-F238E27FC236}">
                <a16:creationId xmlns:a16="http://schemas.microsoft.com/office/drawing/2014/main" id="{9D4F8B75-6B70-4D4E-BAC3-7431666A6A83}"/>
              </a:ext>
            </a:extLst>
          </p:cNvPr>
          <p:cNvSpPr/>
          <p:nvPr/>
        </p:nvSpPr>
        <p:spPr>
          <a:xfrm rot="5400000" flipH="1">
            <a:off x="8887827" y="3747555"/>
            <a:ext cx="516756" cy="942052"/>
          </a:xfrm>
          <a:prstGeom prst="bentArrow">
            <a:avLst>
              <a:gd name="adj1" fmla="val 28117"/>
              <a:gd name="adj2" fmla="val 31236"/>
              <a:gd name="adj3" fmla="val 25000"/>
              <a:gd name="adj4" fmla="val 18808"/>
            </a:avLst>
          </a:prstGeom>
          <a:solidFill>
            <a:schemeClr val="accent6">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black"/>
              </a:solidFill>
              <a:latin typeface="Calibri"/>
            </a:endParaRPr>
          </a:p>
        </p:txBody>
      </p:sp>
      <p:grpSp>
        <p:nvGrpSpPr>
          <p:cNvPr id="66" name="Agrupar 65">
            <a:extLst>
              <a:ext uri="{FF2B5EF4-FFF2-40B4-BE49-F238E27FC236}">
                <a16:creationId xmlns:a16="http://schemas.microsoft.com/office/drawing/2014/main" id="{04402B55-255F-45E6-A9F1-88997C7A843D}"/>
              </a:ext>
            </a:extLst>
          </p:cNvPr>
          <p:cNvGrpSpPr/>
          <p:nvPr/>
        </p:nvGrpSpPr>
        <p:grpSpPr>
          <a:xfrm>
            <a:off x="6758665" y="1565727"/>
            <a:ext cx="2161192" cy="587919"/>
            <a:chOff x="413938" y="1735319"/>
            <a:chExt cx="2161192" cy="587919"/>
          </a:xfrm>
        </p:grpSpPr>
        <p:sp>
          <p:nvSpPr>
            <p:cNvPr id="67" name="CaixaDeTexto 66">
              <a:extLst>
                <a:ext uri="{FF2B5EF4-FFF2-40B4-BE49-F238E27FC236}">
                  <a16:creationId xmlns:a16="http://schemas.microsoft.com/office/drawing/2014/main" id="{0A2A2D4F-2C80-48B0-B09B-978DAB332FFA}"/>
                </a:ext>
              </a:extLst>
            </p:cNvPr>
            <p:cNvSpPr txBox="1"/>
            <p:nvPr/>
          </p:nvSpPr>
          <p:spPr>
            <a:xfrm>
              <a:off x="413938" y="2046239"/>
              <a:ext cx="2161192" cy="276999"/>
            </a:xfrm>
            <a:prstGeom prst="rect">
              <a:avLst/>
            </a:prstGeom>
            <a:noFill/>
          </p:spPr>
          <p:txBody>
            <a:bodyPr wrap="square" rtlCol="0">
              <a:spAutoFit/>
            </a:bodyPr>
            <a:lstStyle/>
            <a:p>
              <a:pPr algn="ctr"/>
              <a:r>
                <a:rPr lang="pt-BR" sz="1200" b="1" dirty="0">
                  <a:solidFill>
                    <a:srgbClr val="00B050"/>
                  </a:solidFill>
                  <a:latin typeface="Calibri"/>
                </a:rPr>
                <a:t>TITULAR DA UNIDADE</a:t>
              </a:r>
            </a:p>
          </p:txBody>
        </p:sp>
        <p:pic>
          <p:nvPicPr>
            <p:cNvPr id="68" name="Imagem 67">
              <a:extLst>
                <a:ext uri="{FF2B5EF4-FFF2-40B4-BE49-F238E27FC236}">
                  <a16:creationId xmlns:a16="http://schemas.microsoft.com/office/drawing/2014/main" id="{7991AD70-856A-462B-941A-90CF281C13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3155" y="1735319"/>
              <a:ext cx="353769" cy="379592"/>
            </a:xfrm>
            <a:prstGeom prst="rect">
              <a:avLst/>
            </a:prstGeom>
          </p:spPr>
        </p:pic>
      </p:grpSp>
      <p:sp>
        <p:nvSpPr>
          <p:cNvPr id="29" name="AutoShape 2">
            <a:extLst>
              <a:ext uri="{FF2B5EF4-FFF2-40B4-BE49-F238E27FC236}">
                <a16:creationId xmlns:a16="http://schemas.microsoft.com/office/drawing/2014/main" id="{B1FC117D-A8CB-47D4-8D15-6C8F6ABDF84A}"/>
              </a:ext>
            </a:extLst>
          </p:cNvPr>
          <p:cNvSpPr/>
          <p:nvPr/>
        </p:nvSpPr>
        <p:spPr>
          <a:xfrm>
            <a:off x="-20607" y="-4886"/>
            <a:ext cx="12212607" cy="1151726"/>
          </a:xfrm>
          <a:prstGeom prst="rect">
            <a:avLst/>
          </a:prstGeom>
          <a:solidFill>
            <a:srgbClr val="192337"/>
          </a:solidFill>
        </p:spPr>
      </p:sp>
      <p:sp>
        <p:nvSpPr>
          <p:cNvPr id="30" name="AutoShape 3">
            <a:extLst>
              <a:ext uri="{FF2B5EF4-FFF2-40B4-BE49-F238E27FC236}">
                <a16:creationId xmlns:a16="http://schemas.microsoft.com/office/drawing/2014/main" id="{F44E900D-C17A-44B4-A4CB-8E3EF83CC722}"/>
              </a:ext>
            </a:extLst>
          </p:cNvPr>
          <p:cNvSpPr/>
          <p:nvPr/>
        </p:nvSpPr>
        <p:spPr>
          <a:xfrm flipV="1">
            <a:off x="1522032" y="705424"/>
            <a:ext cx="10649361" cy="70074"/>
          </a:xfrm>
          <a:prstGeom prst="rect">
            <a:avLst/>
          </a:prstGeom>
          <a:solidFill>
            <a:srgbClr val="00B050"/>
          </a:solidFill>
        </p:spPr>
      </p:sp>
      <p:sp>
        <p:nvSpPr>
          <p:cNvPr id="31" name="TextBox 21">
            <a:extLst>
              <a:ext uri="{FF2B5EF4-FFF2-40B4-BE49-F238E27FC236}">
                <a16:creationId xmlns:a16="http://schemas.microsoft.com/office/drawing/2014/main" id="{AF0AFA28-6E39-4EEA-8921-7939A3506F35}"/>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32" name="Group 17">
            <a:extLst>
              <a:ext uri="{FF2B5EF4-FFF2-40B4-BE49-F238E27FC236}">
                <a16:creationId xmlns:a16="http://schemas.microsoft.com/office/drawing/2014/main" id="{8134E200-5BEC-48BB-8D56-AE96DE2B3C37}"/>
              </a:ext>
            </a:extLst>
          </p:cNvPr>
          <p:cNvGrpSpPr>
            <a:grpSpLocks noChangeAspect="1"/>
          </p:cNvGrpSpPr>
          <p:nvPr/>
        </p:nvGrpSpPr>
        <p:grpSpPr>
          <a:xfrm>
            <a:off x="138425" y="58516"/>
            <a:ext cx="1018250" cy="1018250"/>
            <a:chOff x="0" y="0"/>
            <a:chExt cx="6355080" cy="6355080"/>
          </a:xfrm>
          <a:solidFill>
            <a:srgbClr val="00B050"/>
          </a:solidFill>
        </p:grpSpPr>
        <p:sp>
          <p:nvSpPr>
            <p:cNvPr id="33" name="Freeform 18">
              <a:extLst>
                <a:ext uri="{FF2B5EF4-FFF2-40B4-BE49-F238E27FC236}">
                  <a16:creationId xmlns:a16="http://schemas.microsoft.com/office/drawing/2014/main" id="{F864B2F7-2AFA-473B-9C5E-FA0A742D371E}"/>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34" name="Gráfico 33" descr="Documento">
            <a:extLst>
              <a:ext uri="{FF2B5EF4-FFF2-40B4-BE49-F238E27FC236}">
                <a16:creationId xmlns:a16="http://schemas.microsoft.com/office/drawing/2014/main" id="{BDB57DEC-A6DC-4E3E-BBC0-E19B7556C8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7951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animEffect transition="in" filter="fade">
                                      <p:cBhvr>
                                        <p:cTn id="16" dur="500"/>
                                        <p:tgtEl>
                                          <p:spTgt spid="4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par>
                                <p:cTn id="34" presetID="53" presetClass="entr" presetSubtype="16"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randombar(horizontal)">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p:cTn id="53" dur="500" fill="hold"/>
                                        <p:tgtEl>
                                          <p:spTgt spid="60"/>
                                        </p:tgtEl>
                                        <p:attrNameLst>
                                          <p:attrName>ppt_w</p:attrName>
                                        </p:attrNameLst>
                                      </p:cBhvr>
                                      <p:tavLst>
                                        <p:tav tm="0">
                                          <p:val>
                                            <p:fltVal val="0"/>
                                          </p:val>
                                        </p:tav>
                                        <p:tav tm="100000">
                                          <p:val>
                                            <p:strVal val="#ppt_w"/>
                                          </p:val>
                                        </p:tav>
                                      </p:tavLst>
                                    </p:anim>
                                    <p:anim calcmode="lin" valueType="num">
                                      <p:cBhvr>
                                        <p:cTn id="54" dur="500" fill="hold"/>
                                        <p:tgtEl>
                                          <p:spTgt spid="60"/>
                                        </p:tgtEl>
                                        <p:attrNameLst>
                                          <p:attrName>ppt_h</p:attrName>
                                        </p:attrNameLst>
                                      </p:cBhvr>
                                      <p:tavLst>
                                        <p:tav tm="0">
                                          <p:val>
                                            <p:fltVal val="0"/>
                                          </p:val>
                                        </p:tav>
                                        <p:tav tm="100000">
                                          <p:val>
                                            <p:strVal val="#ppt_h"/>
                                          </p:val>
                                        </p:tav>
                                      </p:tavLst>
                                    </p:anim>
                                    <p:animEffect transition="in" filter="fade">
                                      <p:cBhvr>
                                        <p:cTn id="55" dur="500"/>
                                        <p:tgtEl>
                                          <p:spTgt spid="60"/>
                                        </p:tgtEl>
                                      </p:cBhvr>
                                    </p:animEffect>
                                  </p:childTnLst>
                                </p:cTn>
                              </p:par>
                              <p:par>
                                <p:cTn id="56" presetID="53" presetClass="entr" presetSubtype="16"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animEffect transition="in" filter="fade">
                                      <p:cBhvr>
                                        <p:cTn id="60" dur="500"/>
                                        <p:tgtEl>
                                          <p:spTgt spid="5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500" fill="hold"/>
                                        <p:tgtEl>
                                          <p:spTgt spid="57"/>
                                        </p:tgtEl>
                                        <p:attrNameLst>
                                          <p:attrName>ppt_w</p:attrName>
                                        </p:attrNameLst>
                                      </p:cBhvr>
                                      <p:tavLst>
                                        <p:tav tm="0">
                                          <p:val>
                                            <p:fltVal val="0"/>
                                          </p:val>
                                        </p:tav>
                                        <p:tav tm="100000">
                                          <p:val>
                                            <p:strVal val="#ppt_w"/>
                                          </p:val>
                                        </p:tav>
                                      </p:tavLst>
                                    </p:anim>
                                    <p:anim calcmode="lin" valueType="num">
                                      <p:cBhvr>
                                        <p:cTn id="64" dur="500" fill="hold"/>
                                        <p:tgtEl>
                                          <p:spTgt spid="57"/>
                                        </p:tgtEl>
                                        <p:attrNameLst>
                                          <p:attrName>ppt_h</p:attrName>
                                        </p:attrNameLst>
                                      </p:cBhvr>
                                      <p:tavLst>
                                        <p:tav tm="0">
                                          <p:val>
                                            <p:fltVal val="0"/>
                                          </p:val>
                                        </p:tav>
                                        <p:tav tm="100000">
                                          <p:val>
                                            <p:strVal val="#ppt_h"/>
                                          </p:val>
                                        </p:tav>
                                      </p:tavLst>
                                    </p:anim>
                                    <p:animEffect transition="in" filter="fade">
                                      <p:cBhvr>
                                        <p:cTn id="65" dur="5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randombar(horizontal)">
                                      <p:cBhvr>
                                        <p:cTn id="70" dur="500"/>
                                        <p:tgtEl>
                                          <p:spTgt spid="6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53" presetClass="entr" presetSubtype="16" fill="hold" nodeType="with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500" fill="hold"/>
                                        <p:tgtEl>
                                          <p:spTgt spid="51"/>
                                        </p:tgtEl>
                                        <p:attrNameLst>
                                          <p:attrName>ppt_w</p:attrName>
                                        </p:attrNameLst>
                                      </p:cBhvr>
                                      <p:tavLst>
                                        <p:tav tm="0">
                                          <p:val>
                                            <p:fltVal val="0"/>
                                          </p:val>
                                        </p:tav>
                                        <p:tav tm="100000">
                                          <p:val>
                                            <p:strVal val="#ppt_w"/>
                                          </p:val>
                                        </p:tav>
                                      </p:tavLst>
                                    </p:anim>
                                    <p:anim calcmode="lin" valueType="num">
                                      <p:cBhvr>
                                        <p:cTn id="81" dur="500" fill="hold"/>
                                        <p:tgtEl>
                                          <p:spTgt spid="51"/>
                                        </p:tgtEl>
                                        <p:attrNameLst>
                                          <p:attrName>ppt_h</p:attrName>
                                        </p:attrNameLst>
                                      </p:cBhvr>
                                      <p:tavLst>
                                        <p:tav tm="0">
                                          <p:val>
                                            <p:fltVal val="0"/>
                                          </p:val>
                                        </p:tav>
                                        <p:tav tm="100000">
                                          <p:val>
                                            <p:strVal val="#ppt_h"/>
                                          </p:val>
                                        </p:tav>
                                      </p:tavLst>
                                    </p:anim>
                                    <p:animEffect transition="in" filter="fade">
                                      <p:cBhvr>
                                        <p:cTn id="82" dur="500"/>
                                        <p:tgtEl>
                                          <p:spTgt spid="5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randombar(horizontal)">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500" fill="hold"/>
                                        <p:tgtEl>
                                          <p:spTgt spid="52"/>
                                        </p:tgtEl>
                                        <p:attrNameLst>
                                          <p:attrName>ppt_w</p:attrName>
                                        </p:attrNameLst>
                                      </p:cBhvr>
                                      <p:tavLst>
                                        <p:tav tm="0">
                                          <p:val>
                                            <p:fltVal val="0"/>
                                          </p:val>
                                        </p:tav>
                                        <p:tav tm="100000">
                                          <p:val>
                                            <p:strVal val="#ppt_w"/>
                                          </p:val>
                                        </p:tav>
                                      </p:tavLst>
                                    </p:anim>
                                    <p:anim calcmode="lin" valueType="num">
                                      <p:cBhvr>
                                        <p:cTn id="98" dur="500" fill="hold"/>
                                        <p:tgtEl>
                                          <p:spTgt spid="52"/>
                                        </p:tgtEl>
                                        <p:attrNameLst>
                                          <p:attrName>ppt_h</p:attrName>
                                        </p:attrNameLst>
                                      </p:cBhvr>
                                      <p:tavLst>
                                        <p:tav tm="0">
                                          <p:val>
                                            <p:fltVal val="0"/>
                                          </p:val>
                                        </p:tav>
                                        <p:tav tm="100000">
                                          <p:val>
                                            <p:strVal val="#ppt_h"/>
                                          </p:val>
                                        </p:tav>
                                      </p:tavLst>
                                    </p:anim>
                                    <p:animEffect transition="in" filter="fade">
                                      <p:cBhvr>
                                        <p:cTn id="99" dur="500"/>
                                        <p:tgtEl>
                                          <p:spTgt spid="5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3" grpId="0"/>
      <p:bldP spid="54" grpId="0"/>
      <p:bldP spid="57" grpId="0"/>
      <p:bldP spid="6" grpId="0" animBg="1"/>
      <p:bldP spid="62" grpId="0" animBg="1"/>
      <p:bldP spid="63" grpId="0" animBg="1"/>
      <p:bldP spid="6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grpSp>
        <p:nvGrpSpPr>
          <p:cNvPr id="9" name="Agrupar 8">
            <a:extLst>
              <a:ext uri="{FF2B5EF4-FFF2-40B4-BE49-F238E27FC236}">
                <a16:creationId xmlns:a16="http://schemas.microsoft.com/office/drawing/2014/main" id="{A5B21510-69B3-4E88-BA40-CB9DEDF3AA77}"/>
              </a:ext>
            </a:extLst>
          </p:cNvPr>
          <p:cNvGrpSpPr/>
          <p:nvPr/>
        </p:nvGrpSpPr>
        <p:grpSpPr>
          <a:xfrm>
            <a:off x="4425920" y="1475080"/>
            <a:ext cx="3393921" cy="772769"/>
            <a:chOff x="2901919" y="1475079"/>
            <a:chExt cx="3393921" cy="772769"/>
          </a:xfrm>
        </p:grpSpPr>
        <p:sp>
          <p:nvSpPr>
            <p:cNvPr id="78" name="CaixaDeTexto 77">
              <a:extLst>
                <a:ext uri="{FF2B5EF4-FFF2-40B4-BE49-F238E27FC236}">
                  <a16:creationId xmlns:a16="http://schemas.microsoft.com/office/drawing/2014/main" id="{85600E5B-E7B9-42F5-A50C-C22E5AB05F24}"/>
                </a:ext>
              </a:extLst>
            </p:cNvPr>
            <p:cNvSpPr txBox="1"/>
            <p:nvPr/>
          </p:nvSpPr>
          <p:spPr>
            <a:xfrm>
              <a:off x="3593530" y="1475079"/>
              <a:ext cx="2702310" cy="307777"/>
            </a:xfrm>
            <a:prstGeom prst="rect">
              <a:avLst/>
            </a:prstGeom>
            <a:solidFill>
              <a:srgbClr val="00B050"/>
            </a:solidFill>
            <a:ln>
              <a:solidFill>
                <a:srgbClr val="00B050"/>
              </a:solidFill>
            </a:ln>
          </p:spPr>
          <p:txBody>
            <a:bodyPr wrap="square" rtlCol="0">
              <a:spAutoFit/>
            </a:bodyPr>
            <a:lstStyle/>
            <a:p>
              <a:pPr algn="ctr"/>
              <a:r>
                <a:rPr lang="pt-BR" sz="1400" b="1" dirty="0">
                  <a:solidFill>
                    <a:srgbClr val="F79646">
                      <a:lumMod val="20000"/>
                      <a:lumOff val="80000"/>
                    </a:srgbClr>
                  </a:solidFill>
                  <a:latin typeface="Calibri"/>
                </a:rPr>
                <a:t>TITULAR DA UNIDADE</a:t>
              </a:r>
            </a:p>
          </p:txBody>
        </p:sp>
        <p:pic>
          <p:nvPicPr>
            <p:cNvPr id="79" name="Imagem 78">
              <a:extLst>
                <a:ext uri="{FF2B5EF4-FFF2-40B4-BE49-F238E27FC236}">
                  <a16:creationId xmlns:a16="http://schemas.microsoft.com/office/drawing/2014/main" id="{66697C1A-1EFC-4820-BBEF-3DB5E6B70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919" y="1530736"/>
              <a:ext cx="560620" cy="641137"/>
            </a:xfrm>
            <a:prstGeom prst="rect">
              <a:avLst/>
            </a:prstGeom>
          </p:spPr>
        </p:pic>
        <p:sp>
          <p:nvSpPr>
            <p:cNvPr id="80" name="CaixaDeTexto 79">
              <a:extLst>
                <a:ext uri="{FF2B5EF4-FFF2-40B4-BE49-F238E27FC236}">
                  <a16:creationId xmlns:a16="http://schemas.microsoft.com/office/drawing/2014/main" id="{6AF9C69F-4C53-4276-8CAE-F287AA05AB59}"/>
                </a:ext>
              </a:extLst>
            </p:cNvPr>
            <p:cNvSpPr txBox="1"/>
            <p:nvPr/>
          </p:nvSpPr>
          <p:spPr>
            <a:xfrm>
              <a:off x="3593530" y="1724628"/>
              <a:ext cx="2702310" cy="523220"/>
            </a:xfrm>
            <a:prstGeom prst="rect">
              <a:avLst/>
            </a:prstGeom>
            <a:noFill/>
            <a:ln>
              <a:solidFill>
                <a:srgbClr val="00B050"/>
              </a:solidFill>
            </a:ln>
          </p:spPr>
          <p:txBody>
            <a:bodyPr wrap="square" rtlCol="0">
              <a:spAutoFit/>
            </a:bodyPr>
            <a:lstStyle/>
            <a:p>
              <a:pPr algn="ctr"/>
              <a:r>
                <a:rPr lang="pt-BR" sz="1400" dirty="0">
                  <a:solidFill>
                    <a:srgbClr val="00B050"/>
                  </a:solidFill>
                  <a:latin typeface="Calibri"/>
                </a:rPr>
                <a:t>Secretário de Estado, Presidente, Diretor-Presidente, Reitor</a:t>
              </a:r>
            </a:p>
          </p:txBody>
        </p:sp>
      </p:grpSp>
      <p:grpSp>
        <p:nvGrpSpPr>
          <p:cNvPr id="8" name="Agrupar 7">
            <a:extLst>
              <a:ext uri="{FF2B5EF4-FFF2-40B4-BE49-F238E27FC236}">
                <a16:creationId xmlns:a16="http://schemas.microsoft.com/office/drawing/2014/main" id="{B9F8B67D-005D-4B2C-9169-305354D9676C}"/>
              </a:ext>
            </a:extLst>
          </p:cNvPr>
          <p:cNvGrpSpPr/>
          <p:nvPr/>
        </p:nvGrpSpPr>
        <p:grpSpPr>
          <a:xfrm>
            <a:off x="1704404" y="2812670"/>
            <a:ext cx="2447380" cy="2728681"/>
            <a:chOff x="180404" y="2812669"/>
            <a:chExt cx="2447380" cy="2728681"/>
          </a:xfrm>
        </p:grpSpPr>
        <p:pic>
          <p:nvPicPr>
            <p:cNvPr id="82" name="Imagem 81">
              <a:extLst>
                <a:ext uri="{FF2B5EF4-FFF2-40B4-BE49-F238E27FC236}">
                  <a16:creationId xmlns:a16="http://schemas.microsoft.com/office/drawing/2014/main" id="{7B9DDAA6-7A65-4792-8351-089F3AB2F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67" y="2812669"/>
              <a:ext cx="1211305" cy="563487"/>
            </a:xfrm>
            <a:prstGeom prst="rect">
              <a:avLst/>
            </a:prstGeom>
          </p:spPr>
        </p:pic>
        <p:sp>
          <p:nvSpPr>
            <p:cNvPr id="83" name="CaixaDeTexto 82">
              <a:extLst>
                <a:ext uri="{FF2B5EF4-FFF2-40B4-BE49-F238E27FC236}">
                  <a16:creationId xmlns:a16="http://schemas.microsoft.com/office/drawing/2014/main" id="{06836DFF-10F9-42D5-A5B4-BB02D6A48D37}"/>
                </a:ext>
              </a:extLst>
            </p:cNvPr>
            <p:cNvSpPr txBox="1"/>
            <p:nvPr/>
          </p:nvSpPr>
          <p:spPr>
            <a:xfrm>
              <a:off x="180404" y="3481844"/>
              <a:ext cx="2447380" cy="523220"/>
            </a:xfrm>
            <a:prstGeom prst="rect">
              <a:avLst/>
            </a:prstGeom>
            <a:solidFill>
              <a:srgbClr val="002060"/>
            </a:solidFill>
            <a:ln>
              <a:solidFill>
                <a:srgbClr val="002060"/>
              </a:solidFill>
            </a:ln>
          </p:spPr>
          <p:txBody>
            <a:bodyPr wrap="square" rtlCol="0">
              <a:spAutoFit/>
            </a:bodyPr>
            <a:lstStyle/>
            <a:p>
              <a:pPr algn="ctr"/>
              <a:r>
                <a:rPr lang="pt-BR" sz="1400" b="1" dirty="0">
                  <a:solidFill>
                    <a:srgbClr val="4BACC6">
                      <a:lumMod val="20000"/>
                      <a:lumOff val="80000"/>
                    </a:srgbClr>
                  </a:solidFill>
                  <a:latin typeface="Calibri"/>
                </a:rPr>
                <a:t>ÁREAS DO ÓRGÃO/ENTIDADE INFORMAM AS DEMANDAS</a:t>
              </a:r>
            </a:p>
          </p:txBody>
        </p:sp>
        <p:sp>
          <p:nvSpPr>
            <p:cNvPr id="84" name="CaixaDeTexto 83">
              <a:extLst>
                <a:ext uri="{FF2B5EF4-FFF2-40B4-BE49-F238E27FC236}">
                  <a16:creationId xmlns:a16="http://schemas.microsoft.com/office/drawing/2014/main" id="{908DEB32-2789-49C4-B711-99956463D92D}"/>
                </a:ext>
              </a:extLst>
            </p:cNvPr>
            <p:cNvSpPr txBox="1"/>
            <p:nvPr/>
          </p:nvSpPr>
          <p:spPr>
            <a:xfrm>
              <a:off x="192892" y="3940912"/>
              <a:ext cx="2434892" cy="1600438"/>
            </a:xfrm>
            <a:prstGeom prst="rect">
              <a:avLst/>
            </a:prstGeom>
            <a:noFill/>
            <a:ln>
              <a:solidFill>
                <a:srgbClr val="002060"/>
              </a:solidFill>
            </a:ln>
          </p:spPr>
          <p:txBody>
            <a:bodyPr wrap="square" rtlCol="0">
              <a:spAutoFit/>
            </a:bodyPr>
            <a:lstStyle/>
            <a:p>
              <a:pPr algn="ctr"/>
              <a:r>
                <a:rPr lang="pt-BR" sz="1400" dirty="0">
                  <a:solidFill>
                    <a:srgbClr val="002060"/>
                  </a:solidFill>
                  <a:latin typeface="Calibri"/>
                </a:rPr>
                <a:t>Áreas de Compras/Contratação, Administração, Licitação, Almoxarifado, Material, Patrimônio, Engenharia, Obras, Projetos, Convênios, Empréstimos</a:t>
              </a:r>
            </a:p>
          </p:txBody>
        </p:sp>
      </p:grpSp>
      <p:grpSp>
        <p:nvGrpSpPr>
          <p:cNvPr id="6" name="Agrupar 5">
            <a:extLst>
              <a:ext uri="{FF2B5EF4-FFF2-40B4-BE49-F238E27FC236}">
                <a16:creationId xmlns:a16="http://schemas.microsoft.com/office/drawing/2014/main" id="{2256BEF4-AE3E-4647-BB60-CA1EC93D9F5A}"/>
              </a:ext>
            </a:extLst>
          </p:cNvPr>
          <p:cNvGrpSpPr/>
          <p:nvPr/>
        </p:nvGrpSpPr>
        <p:grpSpPr>
          <a:xfrm>
            <a:off x="7834271" y="2656675"/>
            <a:ext cx="2621505" cy="2789665"/>
            <a:chOff x="6310270" y="2656674"/>
            <a:chExt cx="2621505" cy="2789665"/>
          </a:xfrm>
        </p:grpSpPr>
        <p:pic>
          <p:nvPicPr>
            <p:cNvPr id="90" name="Imagem 89">
              <a:extLst>
                <a:ext uri="{FF2B5EF4-FFF2-40B4-BE49-F238E27FC236}">
                  <a16:creationId xmlns:a16="http://schemas.microsoft.com/office/drawing/2014/main" id="{75267CBF-97BB-4485-B393-D652B0A04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427" y="2751206"/>
              <a:ext cx="525154" cy="563486"/>
            </a:xfrm>
            <a:prstGeom prst="rect">
              <a:avLst/>
            </a:prstGeom>
          </p:spPr>
        </p:pic>
        <p:pic>
          <p:nvPicPr>
            <p:cNvPr id="91" name="Imagem 90">
              <a:extLst>
                <a:ext uri="{FF2B5EF4-FFF2-40B4-BE49-F238E27FC236}">
                  <a16:creationId xmlns:a16="http://schemas.microsoft.com/office/drawing/2014/main" id="{F359F101-2D45-4A22-B375-AAAA560F37B9}"/>
                </a:ext>
              </a:extLst>
            </p:cNvPr>
            <p:cNvPicPr>
              <a:picLocks noChangeAspect="1"/>
            </p:cNvPicPr>
            <p:nvPr/>
          </p:nvPicPr>
          <p:blipFill>
            <a:blip r:embed="rId5"/>
            <a:stretch>
              <a:fillRect/>
            </a:stretch>
          </p:blipFill>
          <p:spPr>
            <a:xfrm>
              <a:off x="7006151" y="2656674"/>
              <a:ext cx="1229741" cy="664060"/>
            </a:xfrm>
            <a:prstGeom prst="rect">
              <a:avLst/>
            </a:prstGeom>
          </p:spPr>
        </p:pic>
        <p:sp>
          <p:nvSpPr>
            <p:cNvPr id="92" name="CaixaDeTexto 91">
              <a:extLst>
                <a:ext uri="{FF2B5EF4-FFF2-40B4-BE49-F238E27FC236}">
                  <a16:creationId xmlns:a16="http://schemas.microsoft.com/office/drawing/2014/main" id="{51690A10-8F14-4A27-A563-270B8164E16E}"/>
                </a:ext>
              </a:extLst>
            </p:cNvPr>
            <p:cNvSpPr txBox="1"/>
            <p:nvPr/>
          </p:nvSpPr>
          <p:spPr>
            <a:xfrm>
              <a:off x="6310270" y="3971339"/>
              <a:ext cx="2621505" cy="523220"/>
            </a:xfrm>
            <a:prstGeom prst="rect">
              <a:avLst/>
            </a:prstGeom>
            <a:solidFill>
              <a:srgbClr val="002060"/>
            </a:solidFill>
            <a:ln>
              <a:solidFill>
                <a:srgbClr val="002060"/>
              </a:solidFill>
            </a:ln>
          </p:spPr>
          <p:txBody>
            <a:bodyPr wrap="square" rtlCol="0">
              <a:spAutoFit/>
            </a:bodyPr>
            <a:lstStyle/>
            <a:p>
              <a:pPr algn="ctr"/>
              <a:r>
                <a:rPr lang="pt-BR" sz="1400" b="1" dirty="0">
                  <a:solidFill>
                    <a:srgbClr val="4BACC6">
                      <a:lumMod val="20000"/>
                      <a:lumOff val="80000"/>
                    </a:srgbClr>
                  </a:solidFill>
                  <a:latin typeface="Calibri"/>
                </a:rPr>
                <a:t>II - GESTOR DO SIPLAG LANÇA AS INFORMAÇÕES DO PCA/POD</a:t>
              </a:r>
            </a:p>
          </p:txBody>
        </p:sp>
        <p:sp>
          <p:nvSpPr>
            <p:cNvPr id="93" name="CaixaDeTexto 92">
              <a:extLst>
                <a:ext uri="{FF2B5EF4-FFF2-40B4-BE49-F238E27FC236}">
                  <a16:creationId xmlns:a16="http://schemas.microsoft.com/office/drawing/2014/main" id="{F3DBDDF8-A014-4056-8713-9C371B34B49E}"/>
                </a:ext>
              </a:extLst>
            </p:cNvPr>
            <p:cNvSpPr txBox="1"/>
            <p:nvPr/>
          </p:nvSpPr>
          <p:spPr>
            <a:xfrm>
              <a:off x="6310270" y="4492232"/>
              <a:ext cx="2621505" cy="954107"/>
            </a:xfrm>
            <a:prstGeom prst="rect">
              <a:avLst/>
            </a:prstGeom>
            <a:noFill/>
            <a:ln>
              <a:solidFill>
                <a:srgbClr val="002060"/>
              </a:solidFill>
            </a:ln>
          </p:spPr>
          <p:txBody>
            <a:bodyPr wrap="square" rtlCol="0">
              <a:spAutoFit/>
            </a:bodyPr>
            <a:lstStyle/>
            <a:p>
              <a:pPr algn="ctr"/>
              <a:r>
                <a:rPr lang="pt-BR" sz="1400" dirty="0">
                  <a:solidFill>
                    <a:srgbClr val="002060"/>
                  </a:solidFill>
                  <a:latin typeface="Calibri"/>
                </a:rPr>
                <a:t>Servidores indicados pelo Titular da Unidade (área de Planejamento, Orçamento, Finanças)</a:t>
              </a:r>
            </a:p>
          </p:txBody>
        </p:sp>
        <p:sp>
          <p:nvSpPr>
            <p:cNvPr id="94" name="CaixaDeTexto 93">
              <a:extLst>
                <a:ext uri="{FF2B5EF4-FFF2-40B4-BE49-F238E27FC236}">
                  <a16:creationId xmlns:a16="http://schemas.microsoft.com/office/drawing/2014/main" id="{63018A74-24BA-4CCE-9D71-B3613F8D8C10}"/>
                </a:ext>
              </a:extLst>
            </p:cNvPr>
            <p:cNvSpPr txBox="1"/>
            <p:nvPr/>
          </p:nvSpPr>
          <p:spPr>
            <a:xfrm>
              <a:off x="6310270" y="3443945"/>
              <a:ext cx="2621505" cy="523220"/>
            </a:xfrm>
            <a:prstGeom prst="rect">
              <a:avLst/>
            </a:prstGeom>
            <a:solidFill>
              <a:srgbClr val="002060"/>
            </a:solidFill>
            <a:ln>
              <a:solidFill>
                <a:srgbClr val="002060"/>
              </a:solidFill>
            </a:ln>
          </p:spPr>
          <p:txBody>
            <a:bodyPr wrap="square" rtlCol="0">
              <a:spAutoFit/>
            </a:bodyPr>
            <a:lstStyle/>
            <a:p>
              <a:pPr algn="ctr"/>
              <a:r>
                <a:rPr lang="pt-BR" sz="1400" b="1" dirty="0">
                  <a:solidFill>
                    <a:srgbClr val="4BACC6">
                      <a:lumMod val="20000"/>
                      <a:lumOff val="80000"/>
                    </a:srgbClr>
                  </a:solidFill>
                  <a:latin typeface="Calibri"/>
                </a:rPr>
                <a:t>I - RESPONSÁVEL ELABORA O PLOA </a:t>
              </a:r>
            </a:p>
          </p:txBody>
        </p:sp>
        <p:pic>
          <p:nvPicPr>
            <p:cNvPr id="95" name="Imagem 94">
              <a:extLst>
                <a:ext uri="{FF2B5EF4-FFF2-40B4-BE49-F238E27FC236}">
                  <a16:creationId xmlns:a16="http://schemas.microsoft.com/office/drawing/2014/main" id="{2319C4CB-37D7-4520-BA28-EB384D92F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621" y="2778944"/>
              <a:ext cx="525154" cy="563486"/>
            </a:xfrm>
            <a:prstGeom prst="rect">
              <a:avLst/>
            </a:prstGeom>
          </p:spPr>
        </p:pic>
      </p:grpSp>
      <p:grpSp>
        <p:nvGrpSpPr>
          <p:cNvPr id="7" name="Agrupar 6">
            <a:extLst>
              <a:ext uri="{FF2B5EF4-FFF2-40B4-BE49-F238E27FC236}">
                <a16:creationId xmlns:a16="http://schemas.microsoft.com/office/drawing/2014/main" id="{46F03D3E-C110-44EA-BCA8-5FD278D27121}"/>
              </a:ext>
            </a:extLst>
          </p:cNvPr>
          <p:cNvGrpSpPr/>
          <p:nvPr/>
        </p:nvGrpSpPr>
        <p:grpSpPr>
          <a:xfrm>
            <a:off x="4743750" y="2710967"/>
            <a:ext cx="2447380" cy="1991862"/>
            <a:chOff x="2776565" y="2712337"/>
            <a:chExt cx="2447380" cy="1991862"/>
          </a:xfrm>
        </p:grpSpPr>
        <p:sp>
          <p:nvSpPr>
            <p:cNvPr id="97" name="CaixaDeTexto 96">
              <a:extLst>
                <a:ext uri="{FF2B5EF4-FFF2-40B4-BE49-F238E27FC236}">
                  <a16:creationId xmlns:a16="http://schemas.microsoft.com/office/drawing/2014/main" id="{01B2214C-7BB6-473B-9107-11877E2977DF}"/>
                </a:ext>
              </a:extLst>
            </p:cNvPr>
            <p:cNvSpPr txBox="1"/>
            <p:nvPr/>
          </p:nvSpPr>
          <p:spPr>
            <a:xfrm>
              <a:off x="2776565" y="3455015"/>
              <a:ext cx="2447380" cy="738664"/>
            </a:xfrm>
            <a:prstGeom prst="rect">
              <a:avLst/>
            </a:prstGeom>
            <a:solidFill>
              <a:srgbClr val="002060"/>
            </a:solidFill>
            <a:ln>
              <a:solidFill>
                <a:srgbClr val="002060"/>
              </a:solidFill>
            </a:ln>
          </p:spPr>
          <p:txBody>
            <a:bodyPr wrap="square" rtlCol="0">
              <a:spAutoFit/>
            </a:bodyPr>
            <a:lstStyle/>
            <a:p>
              <a:pPr algn="ctr"/>
              <a:r>
                <a:rPr lang="pt-BR" sz="1400" b="1" dirty="0">
                  <a:solidFill>
                    <a:srgbClr val="4BACC6">
                      <a:lumMod val="20000"/>
                      <a:lumOff val="80000"/>
                    </a:srgbClr>
                  </a:solidFill>
                  <a:latin typeface="Calibri"/>
                </a:rPr>
                <a:t>GESTOR SETORIAL </a:t>
              </a:r>
            </a:p>
            <a:p>
              <a:pPr algn="ctr"/>
              <a:r>
                <a:rPr lang="pt-BR" sz="1400" b="1" dirty="0">
                  <a:solidFill>
                    <a:srgbClr val="4BACC6">
                      <a:lumMod val="20000"/>
                      <a:lumOff val="80000"/>
                    </a:srgbClr>
                  </a:solidFill>
                  <a:latin typeface="Calibri"/>
                </a:rPr>
                <a:t>DA REDELOG CONSOLIDA AS DEMANDAS</a:t>
              </a:r>
            </a:p>
          </p:txBody>
        </p:sp>
        <p:pic>
          <p:nvPicPr>
            <p:cNvPr id="98" name="Imagem 97">
              <a:extLst>
                <a:ext uri="{FF2B5EF4-FFF2-40B4-BE49-F238E27FC236}">
                  <a16:creationId xmlns:a16="http://schemas.microsoft.com/office/drawing/2014/main" id="{EBDC8D16-AFE4-48B1-A493-B6930BCE160C}"/>
                </a:ext>
              </a:extLst>
            </p:cNvPr>
            <p:cNvPicPr>
              <a:picLocks noChangeAspect="1"/>
            </p:cNvPicPr>
            <p:nvPr/>
          </p:nvPicPr>
          <p:blipFill rotWithShape="1">
            <a:blip r:embed="rId6">
              <a:extLst>
                <a:ext uri="{28A0092B-C50C-407E-A947-70E740481C1C}">
                  <a14:useLocalDpi xmlns:a14="http://schemas.microsoft.com/office/drawing/2010/main" val="0"/>
                </a:ext>
              </a:extLst>
            </a:blip>
            <a:srcRect t="17100" b="16842"/>
            <a:stretch/>
          </p:blipFill>
          <p:spPr>
            <a:xfrm>
              <a:off x="3967298" y="2712337"/>
              <a:ext cx="1027190" cy="664060"/>
            </a:xfrm>
            <a:prstGeom prst="rect">
              <a:avLst/>
            </a:prstGeom>
          </p:spPr>
        </p:pic>
        <p:pic>
          <p:nvPicPr>
            <p:cNvPr id="99" name="Imagem 98">
              <a:extLst>
                <a:ext uri="{FF2B5EF4-FFF2-40B4-BE49-F238E27FC236}">
                  <a16:creationId xmlns:a16="http://schemas.microsoft.com/office/drawing/2014/main" id="{E67612D9-2E4E-4515-81EF-FEEBAB2C9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953" y="2784931"/>
              <a:ext cx="525154" cy="563486"/>
            </a:xfrm>
            <a:prstGeom prst="rect">
              <a:avLst/>
            </a:prstGeom>
          </p:spPr>
        </p:pic>
        <p:sp>
          <p:nvSpPr>
            <p:cNvPr id="100" name="CaixaDeTexto 99">
              <a:extLst>
                <a:ext uri="{FF2B5EF4-FFF2-40B4-BE49-F238E27FC236}">
                  <a16:creationId xmlns:a16="http://schemas.microsoft.com/office/drawing/2014/main" id="{8D9358B3-EAAA-4672-B8F8-6A63BF972C23}"/>
                </a:ext>
              </a:extLst>
            </p:cNvPr>
            <p:cNvSpPr txBox="1"/>
            <p:nvPr/>
          </p:nvSpPr>
          <p:spPr>
            <a:xfrm>
              <a:off x="2776565" y="4180979"/>
              <a:ext cx="2447380" cy="523220"/>
            </a:xfrm>
            <a:prstGeom prst="rect">
              <a:avLst/>
            </a:prstGeom>
            <a:noFill/>
            <a:ln>
              <a:solidFill>
                <a:srgbClr val="002060"/>
              </a:solidFill>
            </a:ln>
          </p:spPr>
          <p:txBody>
            <a:bodyPr wrap="square" rtlCol="0">
              <a:spAutoFit/>
            </a:bodyPr>
            <a:lstStyle/>
            <a:p>
              <a:pPr algn="ctr"/>
              <a:r>
                <a:rPr lang="pt-BR" sz="1400" dirty="0">
                  <a:solidFill>
                    <a:srgbClr val="002060"/>
                  </a:solidFill>
                  <a:latin typeface="Calibri"/>
                </a:rPr>
                <a:t>Servidor indicado pelo Titular da Unidade </a:t>
              </a:r>
            </a:p>
          </p:txBody>
        </p:sp>
      </p:grpSp>
      <p:sp>
        <p:nvSpPr>
          <p:cNvPr id="101" name="Seta: para a Direita 100">
            <a:extLst>
              <a:ext uri="{FF2B5EF4-FFF2-40B4-BE49-F238E27FC236}">
                <a16:creationId xmlns:a16="http://schemas.microsoft.com/office/drawing/2014/main" id="{A264B036-6785-48C8-B93C-7E2491DB79E7}"/>
              </a:ext>
            </a:extLst>
          </p:cNvPr>
          <p:cNvSpPr/>
          <p:nvPr/>
        </p:nvSpPr>
        <p:spPr>
          <a:xfrm rot="8153084">
            <a:off x="3099783" y="2361040"/>
            <a:ext cx="781489" cy="215402"/>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02" name="Seta: para a Direita 101">
            <a:extLst>
              <a:ext uri="{FF2B5EF4-FFF2-40B4-BE49-F238E27FC236}">
                <a16:creationId xmlns:a16="http://schemas.microsoft.com/office/drawing/2014/main" id="{D992CD5F-3559-4FD8-8BCE-6077AFD2D9E1}"/>
              </a:ext>
            </a:extLst>
          </p:cNvPr>
          <p:cNvSpPr/>
          <p:nvPr/>
        </p:nvSpPr>
        <p:spPr>
          <a:xfrm rot="2704974">
            <a:off x="7925155" y="2184278"/>
            <a:ext cx="781489" cy="215402"/>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03" name="Seta: para a Direita 102">
            <a:extLst>
              <a:ext uri="{FF2B5EF4-FFF2-40B4-BE49-F238E27FC236}">
                <a16:creationId xmlns:a16="http://schemas.microsoft.com/office/drawing/2014/main" id="{879144FF-FA5B-472F-BD81-9B54B08CB21B}"/>
              </a:ext>
            </a:extLst>
          </p:cNvPr>
          <p:cNvSpPr/>
          <p:nvPr/>
        </p:nvSpPr>
        <p:spPr>
          <a:xfrm rot="3903448">
            <a:off x="4495802" y="2531203"/>
            <a:ext cx="781489" cy="215402"/>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04" name="Seta: para a Direita 103">
            <a:extLst>
              <a:ext uri="{FF2B5EF4-FFF2-40B4-BE49-F238E27FC236}">
                <a16:creationId xmlns:a16="http://schemas.microsoft.com/office/drawing/2014/main" id="{FD40DA91-6696-4F2E-BEFF-B294A757A23C}"/>
              </a:ext>
            </a:extLst>
          </p:cNvPr>
          <p:cNvSpPr/>
          <p:nvPr/>
        </p:nvSpPr>
        <p:spPr>
          <a:xfrm>
            <a:off x="4169570" y="3624329"/>
            <a:ext cx="560621" cy="222182"/>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05" name="Seta: para a Direita 104">
            <a:extLst>
              <a:ext uri="{FF2B5EF4-FFF2-40B4-BE49-F238E27FC236}">
                <a16:creationId xmlns:a16="http://schemas.microsoft.com/office/drawing/2014/main" id="{84885653-B5EE-4345-A040-380834464C88}"/>
              </a:ext>
            </a:extLst>
          </p:cNvPr>
          <p:cNvSpPr/>
          <p:nvPr/>
        </p:nvSpPr>
        <p:spPr>
          <a:xfrm>
            <a:off x="7231777" y="4000338"/>
            <a:ext cx="593414" cy="222183"/>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06" name="Seta: para a Direita 105">
            <a:extLst>
              <a:ext uri="{FF2B5EF4-FFF2-40B4-BE49-F238E27FC236}">
                <a16:creationId xmlns:a16="http://schemas.microsoft.com/office/drawing/2014/main" id="{D1520573-E51F-420D-B023-8F0EC45B41F3}"/>
              </a:ext>
            </a:extLst>
          </p:cNvPr>
          <p:cNvSpPr/>
          <p:nvPr/>
        </p:nvSpPr>
        <p:spPr>
          <a:xfrm>
            <a:off x="7235046" y="3494055"/>
            <a:ext cx="593414" cy="222183"/>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07" name="Seta: para a Direita 106">
            <a:extLst>
              <a:ext uri="{FF2B5EF4-FFF2-40B4-BE49-F238E27FC236}">
                <a16:creationId xmlns:a16="http://schemas.microsoft.com/office/drawing/2014/main" id="{D1D73F3C-29AE-45D7-B6B6-0448E4702F7E}"/>
              </a:ext>
            </a:extLst>
          </p:cNvPr>
          <p:cNvSpPr/>
          <p:nvPr/>
        </p:nvSpPr>
        <p:spPr>
          <a:xfrm rot="10800000">
            <a:off x="4155854" y="4869161"/>
            <a:ext cx="3663986" cy="199493"/>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08" name="Seta: para a Direita 107">
            <a:extLst>
              <a:ext uri="{FF2B5EF4-FFF2-40B4-BE49-F238E27FC236}">
                <a16:creationId xmlns:a16="http://schemas.microsoft.com/office/drawing/2014/main" id="{5EDE33BC-0535-4B68-9CC1-D955456C873D}"/>
              </a:ext>
            </a:extLst>
          </p:cNvPr>
          <p:cNvSpPr/>
          <p:nvPr/>
        </p:nvSpPr>
        <p:spPr>
          <a:xfrm>
            <a:off x="4151785" y="5247143"/>
            <a:ext cx="3663988" cy="215440"/>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09" name="Seta: para a Direita 108">
            <a:extLst>
              <a:ext uri="{FF2B5EF4-FFF2-40B4-BE49-F238E27FC236}">
                <a16:creationId xmlns:a16="http://schemas.microsoft.com/office/drawing/2014/main" id="{52E1A24E-6427-48CD-BC44-C8E0CBF2A6E6}"/>
              </a:ext>
            </a:extLst>
          </p:cNvPr>
          <p:cNvSpPr/>
          <p:nvPr/>
        </p:nvSpPr>
        <p:spPr>
          <a:xfrm rot="10800000">
            <a:off x="7231357" y="4441171"/>
            <a:ext cx="593414" cy="222183"/>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110" name="Seta: para a Direita 109">
            <a:extLst>
              <a:ext uri="{FF2B5EF4-FFF2-40B4-BE49-F238E27FC236}">
                <a16:creationId xmlns:a16="http://schemas.microsoft.com/office/drawing/2014/main" id="{1A010B49-279C-47D0-B3A3-4AF410FEDE62}"/>
              </a:ext>
            </a:extLst>
          </p:cNvPr>
          <p:cNvSpPr/>
          <p:nvPr/>
        </p:nvSpPr>
        <p:spPr>
          <a:xfrm rot="10800000">
            <a:off x="4161618" y="4431861"/>
            <a:ext cx="560621" cy="222182"/>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prstClr val="white"/>
              </a:solidFill>
              <a:latin typeface="Calibri"/>
            </a:endParaRPr>
          </a:p>
        </p:txBody>
      </p:sp>
      <p:sp>
        <p:nvSpPr>
          <p:cNvPr id="38" name="AutoShape 2">
            <a:extLst>
              <a:ext uri="{FF2B5EF4-FFF2-40B4-BE49-F238E27FC236}">
                <a16:creationId xmlns:a16="http://schemas.microsoft.com/office/drawing/2014/main" id="{06EFCEB7-5876-4584-B161-8F29A64C07A4}"/>
              </a:ext>
            </a:extLst>
          </p:cNvPr>
          <p:cNvSpPr/>
          <p:nvPr/>
        </p:nvSpPr>
        <p:spPr>
          <a:xfrm>
            <a:off x="-20607" y="-4886"/>
            <a:ext cx="12212607" cy="1151726"/>
          </a:xfrm>
          <a:prstGeom prst="rect">
            <a:avLst/>
          </a:prstGeom>
          <a:solidFill>
            <a:srgbClr val="192337"/>
          </a:solidFill>
        </p:spPr>
      </p:sp>
      <p:sp>
        <p:nvSpPr>
          <p:cNvPr id="39" name="AutoShape 3">
            <a:extLst>
              <a:ext uri="{FF2B5EF4-FFF2-40B4-BE49-F238E27FC236}">
                <a16:creationId xmlns:a16="http://schemas.microsoft.com/office/drawing/2014/main" id="{717B9793-64E2-4905-9BFA-361817719A06}"/>
              </a:ext>
            </a:extLst>
          </p:cNvPr>
          <p:cNvSpPr/>
          <p:nvPr/>
        </p:nvSpPr>
        <p:spPr>
          <a:xfrm flipV="1">
            <a:off x="1522032" y="705424"/>
            <a:ext cx="10649361" cy="70074"/>
          </a:xfrm>
          <a:prstGeom prst="rect">
            <a:avLst/>
          </a:prstGeom>
          <a:solidFill>
            <a:srgbClr val="00B050"/>
          </a:solidFill>
        </p:spPr>
      </p:sp>
      <p:sp>
        <p:nvSpPr>
          <p:cNvPr id="40" name="TextBox 21">
            <a:extLst>
              <a:ext uri="{FF2B5EF4-FFF2-40B4-BE49-F238E27FC236}">
                <a16:creationId xmlns:a16="http://schemas.microsoft.com/office/drawing/2014/main" id="{71D2CBF4-5233-46AA-BE44-4A5249EA95EB}"/>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41" name="Group 17">
            <a:extLst>
              <a:ext uri="{FF2B5EF4-FFF2-40B4-BE49-F238E27FC236}">
                <a16:creationId xmlns:a16="http://schemas.microsoft.com/office/drawing/2014/main" id="{A7389811-F52B-49D8-9703-20857814537C}"/>
              </a:ext>
            </a:extLst>
          </p:cNvPr>
          <p:cNvGrpSpPr>
            <a:grpSpLocks noChangeAspect="1"/>
          </p:cNvGrpSpPr>
          <p:nvPr/>
        </p:nvGrpSpPr>
        <p:grpSpPr>
          <a:xfrm>
            <a:off x="138425" y="58516"/>
            <a:ext cx="1018250" cy="1018250"/>
            <a:chOff x="0" y="0"/>
            <a:chExt cx="6355080" cy="6355080"/>
          </a:xfrm>
          <a:solidFill>
            <a:srgbClr val="00B050"/>
          </a:solidFill>
        </p:grpSpPr>
        <p:sp>
          <p:nvSpPr>
            <p:cNvPr id="42" name="Freeform 18">
              <a:extLst>
                <a:ext uri="{FF2B5EF4-FFF2-40B4-BE49-F238E27FC236}">
                  <a16:creationId xmlns:a16="http://schemas.microsoft.com/office/drawing/2014/main" id="{DCBC17BB-E7B4-4CD9-834A-6B54DBB4FFD8}"/>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43" name="Gráfico 42" descr="Documento">
            <a:extLst>
              <a:ext uri="{FF2B5EF4-FFF2-40B4-BE49-F238E27FC236}">
                <a16:creationId xmlns:a16="http://schemas.microsoft.com/office/drawing/2014/main" id="{7F71DDF2-BC7B-4CE8-8686-9A1C6051F0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4657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randombar(horizont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randombar(horizontal)">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randombar(horizontal)">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randombar(horizontal)">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randombar(horizontal)">
                                      <p:cBhvr>
                                        <p:cTn id="27" dur="500"/>
                                        <p:tgtEl>
                                          <p:spTgt spid="10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randombar(horizontal)">
                                      <p:cBhvr>
                                        <p:cTn id="32" dur="500"/>
                                        <p:tgtEl>
                                          <p:spTgt spid="10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randombar(horizontal)">
                                      <p:cBhvr>
                                        <p:cTn id="37" dur="500"/>
                                        <p:tgtEl>
                                          <p:spTgt spid="10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randombar(horizontal)">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randombar(horizontal)">
                                      <p:cBhvr>
                                        <p:cTn id="47" dur="500"/>
                                        <p:tgtEl>
                                          <p:spTgt spid="11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randombar(horizontal)">
                                      <p:cBhvr>
                                        <p:cTn id="5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38" name="CaixaDeTexto 37">
            <a:extLst>
              <a:ext uri="{FF2B5EF4-FFF2-40B4-BE49-F238E27FC236}">
                <a16:creationId xmlns:a16="http://schemas.microsoft.com/office/drawing/2014/main" id="{9EAB48EB-C655-46FA-BB5D-2E3611FEAA4E}"/>
              </a:ext>
            </a:extLst>
          </p:cNvPr>
          <p:cNvSpPr txBox="1"/>
          <p:nvPr/>
        </p:nvSpPr>
        <p:spPr>
          <a:xfrm>
            <a:off x="2495600" y="1966930"/>
            <a:ext cx="5368558" cy="338554"/>
          </a:xfrm>
          <a:prstGeom prst="rect">
            <a:avLst/>
          </a:prstGeom>
          <a:solidFill>
            <a:schemeClr val="accent2">
              <a:lumMod val="75000"/>
            </a:schemeClr>
          </a:solidFill>
          <a:ln>
            <a:noFill/>
          </a:ln>
        </p:spPr>
        <p:txBody>
          <a:bodyPr wrap="square" rtlCol="0">
            <a:spAutoFit/>
          </a:bodyPr>
          <a:lstStyle/>
          <a:p>
            <a:r>
              <a:rPr lang="pt-BR" sz="1600" b="1" dirty="0">
                <a:solidFill>
                  <a:srgbClr val="C0504D">
                    <a:lumMod val="20000"/>
                    <a:lumOff val="80000"/>
                  </a:srgbClr>
                </a:solidFill>
                <a:latin typeface="Calibri"/>
              </a:rPr>
              <a:t>L1 – ATIVIDADES DE PESSOAL E ENCARGOS SOCIAIS</a:t>
            </a:r>
          </a:p>
        </p:txBody>
      </p:sp>
      <p:sp>
        <p:nvSpPr>
          <p:cNvPr id="39" name="CaixaDeTexto 38">
            <a:extLst>
              <a:ext uri="{FF2B5EF4-FFF2-40B4-BE49-F238E27FC236}">
                <a16:creationId xmlns:a16="http://schemas.microsoft.com/office/drawing/2014/main" id="{D2D90368-7FBF-48D7-A3EA-2D82E18695FA}"/>
              </a:ext>
            </a:extLst>
          </p:cNvPr>
          <p:cNvSpPr txBox="1"/>
          <p:nvPr/>
        </p:nvSpPr>
        <p:spPr>
          <a:xfrm>
            <a:off x="2495600" y="2373580"/>
            <a:ext cx="5368558" cy="338554"/>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sz="1600" dirty="0">
                <a:solidFill>
                  <a:srgbClr val="C0504D">
                    <a:lumMod val="20000"/>
                    <a:lumOff val="80000"/>
                  </a:srgbClr>
                </a:solidFill>
                <a:latin typeface="Calibri"/>
              </a:rPr>
              <a:t>L2 – ATIVIDADES DE MANUTENÇÃO ADMINISTRATIVA</a:t>
            </a:r>
          </a:p>
        </p:txBody>
      </p:sp>
      <p:sp>
        <p:nvSpPr>
          <p:cNvPr id="40" name="CaixaDeTexto 39">
            <a:extLst>
              <a:ext uri="{FF2B5EF4-FFF2-40B4-BE49-F238E27FC236}">
                <a16:creationId xmlns:a16="http://schemas.microsoft.com/office/drawing/2014/main" id="{F10AB5CF-A5FC-4D02-A512-F10E196B6A22}"/>
              </a:ext>
            </a:extLst>
          </p:cNvPr>
          <p:cNvSpPr txBox="1"/>
          <p:nvPr/>
        </p:nvSpPr>
        <p:spPr>
          <a:xfrm>
            <a:off x="2495600" y="2771050"/>
            <a:ext cx="5368558" cy="338554"/>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sz="1600" dirty="0">
                <a:solidFill>
                  <a:srgbClr val="C0504D">
                    <a:lumMod val="20000"/>
                    <a:lumOff val="80000"/>
                  </a:srgbClr>
                </a:solidFill>
                <a:latin typeface="Calibri"/>
              </a:rPr>
              <a:t>L3 – OUTRAS ATIVIDADES DE CARÁTER OBRIGATÓRIO</a:t>
            </a:r>
          </a:p>
        </p:txBody>
      </p:sp>
      <p:sp>
        <p:nvSpPr>
          <p:cNvPr id="41" name="CaixaDeTexto 40">
            <a:extLst>
              <a:ext uri="{FF2B5EF4-FFF2-40B4-BE49-F238E27FC236}">
                <a16:creationId xmlns:a16="http://schemas.microsoft.com/office/drawing/2014/main" id="{E3484DB8-CFD8-4BEC-B4DB-F73DE06ABD7A}"/>
              </a:ext>
            </a:extLst>
          </p:cNvPr>
          <p:cNvSpPr txBox="1"/>
          <p:nvPr/>
        </p:nvSpPr>
        <p:spPr>
          <a:xfrm>
            <a:off x="2484875" y="3185044"/>
            <a:ext cx="5368558" cy="338554"/>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sz="1600" dirty="0">
                <a:solidFill>
                  <a:srgbClr val="C0504D">
                    <a:lumMod val="20000"/>
                    <a:lumOff val="80000"/>
                  </a:srgbClr>
                </a:solidFill>
                <a:latin typeface="Calibri"/>
              </a:rPr>
              <a:t>L4 – ATIVIDADES FINALÍSTICAS</a:t>
            </a:r>
          </a:p>
        </p:txBody>
      </p:sp>
      <p:sp>
        <p:nvSpPr>
          <p:cNvPr id="42" name="CaixaDeTexto 41">
            <a:extLst>
              <a:ext uri="{FF2B5EF4-FFF2-40B4-BE49-F238E27FC236}">
                <a16:creationId xmlns:a16="http://schemas.microsoft.com/office/drawing/2014/main" id="{282E7AA3-F688-46AB-84B2-DC994F506A33}"/>
              </a:ext>
            </a:extLst>
          </p:cNvPr>
          <p:cNvSpPr txBox="1"/>
          <p:nvPr/>
        </p:nvSpPr>
        <p:spPr>
          <a:xfrm>
            <a:off x="2495600" y="3599050"/>
            <a:ext cx="5368558" cy="338554"/>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sz="1600" dirty="0">
                <a:solidFill>
                  <a:srgbClr val="C0504D">
                    <a:lumMod val="20000"/>
                    <a:lumOff val="80000"/>
                  </a:srgbClr>
                </a:solidFill>
                <a:latin typeface="Calibri"/>
              </a:rPr>
              <a:t>L5 – PROJETOS</a:t>
            </a:r>
          </a:p>
        </p:txBody>
      </p:sp>
      <p:sp>
        <p:nvSpPr>
          <p:cNvPr id="43" name="CaixaDeTexto 42">
            <a:extLst>
              <a:ext uri="{FF2B5EF4-FFF2-40B4-BE49-F238E27FC236}">
                <a16:creationId xmlns:a16="http://schemas.microsoft.com/office/drawing/2014/main" id="{9718978E-841C-4E45-BFDB-B1E4A8F90AF6}"/>
              </a:ext>
            </a:extLst>
          </p:cNvPr>
          <p:cNvSpPr txBox="1"/>
          <p:nvPr/>
        </p:nvSpPr>
        <p:spPr>
          <a:xfrm>
            <a:off x="2484875" y="4029707"/>
            <a:ext cx="5368558" cy="338554"/>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sz="1600" dirty="0">
                <a:solidFill>
                  <a:srgbClr val="C0504D">
                    <a:lumMod val="20000"/>
                    <a:lumOff val="80000"/>
                  </a:srgbClr>
                </a:solidFill>
                <a:latin typeface="Calibri"/>
              </a:rPr>
              <a:t>L6 – SERVIÇOS DE UTILIDADE PÚBLICA</a:t>
            </a:r>
          </a:p>
        </p:txBody>
      </p:sp>
      <p:sp>
        <p:nvSpPr>
          <p:cNvPr id="44" name="CaixaDeTexto 43">
            <a:extLst>
              <a:ext uri="{FF2B5EF4-FFF2-40B4-BE49-F238E27FC236}">
                <a16:creationId xmlns:a16="http://schemas.microsoft.com/office/drawing/2014/main" id="{04CD2405-3C51-4053-9BB6-FEA19794FA55}"/>
              </a:ext>
            </a:extLst>
          </p:cNvPr>
          <p:cNvSpPr txBox="1"/>
          <p:nvPr/>
        </p:nvSpPr>
        <p:spPr>
          <a:xfrm>
            <a:off x="2484875" y="4463146"/>
            <a:ext cx="5368558" cy="338554"/>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sz="1600" dirty="0">
                <a:solidFill>
                  <a:srgbClr val="C0504D">
                    <a:lumMod val="20000"/>
                    <a:lumOff val="80000"/>
                  </a:srgbClr>
                </a:solidFill>
                <a:latin typeface="Calibri"/>
              </a:rPr>
              <a:t>L7 – DESPESAS NÃO ORÇAMENTÁRIAS</a:t>
            </a:r>
          </a:p>
        </p:txBody>
      </p:sp>
      <p:sp>
        <p:nvSpPr>
          <p:cNvPr id="45" name="CaixaDeTexto 44">
            <a:extLst>
              <a:ext uri="{FF2B5EF4-FFF2-40B4-BE49-F238E27FC236}">
                <a16:creationId xmlns:a16="http://schemas.microsoft.com/office/drawing/2014/main" id="{BCF9F1A8-D8BB-406E-B959-81F3418B5126}"/>
              </a:ext>
            </a:extLst>
          </p:cNvPr>
          <p:cNvSpPr txBox="1"/>
          <p:nvPr/>
        </p:nvSpPr>
        <p:spPr>
          <a:xfrm>
            <a:off x="2484875" y="4895194"/>
            <a:ext cx="5368558" cy="338554"/>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sz="1600" dirty="0">
                <a:solidFill>
                  <a:srgbClr val="C0504D">
                    <a:lumMod val="20000"/>
                    <a:lumOff val="80000"/>
                  </a:srgbClr>
                </a:solidFill>
                <a:latin typeface="Calibri"/>
              </a:rPr>
              <a:t>L8 – PROJ E ATIV DO ORÇAMENTO DE INVESTIMENTO</a:t>
            </a:r>
          </a:p>
        </p:txBody>
      </p:sp>
      <p:sp>
        <p:nvSpPr>
          <p:cNvPr id="46" name="CaixaDeTexto 45">
            <a:extLst>
              <a:ext uri="{FF2B5EF4-FFF2-40B4-BE49-F238E27FC236}">
                <a16:creationId xmlns:a16="http://schemas.microsoft.com/office/drawing/2014/main" id="{B325E5F8-5ACA-4F57-A84F-1869C53A8939}"/>
              </a:ext>
            </a:extLst>
          </p:cNvPr>
          <p:cNvSpPr txBox="1"/>
          <p:nvPr/>
        </p:nvSpPr>
        <p:spPr>
          <a:xfrm>
            <a:off x="2484875" y="5322694"/>
            <a:ext cx="5368558" cy="338554"/>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sz="1600" dirty="0">
                <a:solidFill>
                  <a:srgbClr val="C0504D">
                    <a:lumMod val="20000"/>
                    <a:lumOff val="80000"/>
                  </a:srgbClr>
                </a:solidFill>
                <a:latin typeface="Calibri"/>
              </a:rPr>
              <a:t>L9 – RESERVA DE CONTINGÊNCIA</a:t>
            </a:r>
          </a:p>
        </p:txBody>
      </p:sp>
      <p:sp>
        <p:nvSpPr>
          <p:cNvPr id="47" name="CaixaDeTexto 46">
            <a:extLst>
              <a:ext uri="{FF2B5EF4-FFF2-40B4-BE49-F238E27FC236}">
                <a16:creationId xmlns:a16="http://schemas.microsoft.com/office/drawing/2014/main" id="{0911BDE5-2275-444E-B302-660A97732CD8}"/>
              </a:ext>
            </a:extLst>
          </p:cNvPr>
          <p:cNvSpPr txBox="1"/>
          <p:nvPr/>
        </p:nvSpPr>
        <p:spPr>
          <a:xfrm>
            <a:off x="8958261" y="2373580"/>
            <a:ext cx="695987" cy="338554"/>
          </a:xfrm>
          <a:prstGeom prst="rect">
            <a:avLst/>
          </a:prstGeom>
          <a:solidFill>
            <a:srgbClr val="006C31"/>
          </a:solidFill>
          <a:ln>
            <a:noFill/>
          </a:ln>
        </p:spPr>
        <p:txBody>
          <a:bodyPr wrap="square" rtlCol="0">
            <a:spAutoFit/>
          </a:bodyPr>
          <a:lstStyle/>
          <a:p>
            <a:pPr algn="ctr"/>
            <a:r>
              <a:rPr lang="pt-BR" sz="1600" b="1" dirty="0">
                <a:solidFill>
                  <a:srgbClr val="F79646">
                    <a:lumMod val="20000"/>
                    <a:lumOff val="80000"/>
                  </a:srgbClr>
                </a:solidFill>
                <a:latin typeface="Calibri"/>
              </a:rPr>
              <a:t>PCA</a:t>
            </a:r>
          </a:p>
        </p:txBody>
      </p:sp>
      <p:sp>
        <p:nvSpPr>
          <p:cNvPr id="48" name="CaixaDeTexto 47">
            <a:extLst>
              <a:ext uri="{FF2B5EF4-FFF2-40B4-BE49-F238E27FC236}">
                <a16:creationId xmlns:a16="http://schemas.microsoft.com/office/drawing/2014/main" id="{C6D90F61-3F52-49FA-87C9-4FE8F78082B1}"/>
              </a:ext>
            </a:extLst>
          </p:cNvPr>
          <p:cNvSpPr txBox="1"/>
          <p:nvPr/>
        </p:nvSpPr>
        <p:spPr>
          <a:xfrm>
            <a:off x="8063216" y="2386946"/>
            <a:ext cx="695987" cy="338554"/>
          </a:xfrm>
          <a:prstGeom prst="rect">
            <a:avLst/>
          </a:prstGeom>
          <a:solidFill>
            <a:schemeClr val="bg2">
              <a:lumMod val="25000"/>
            </a:schemeClr>
          </a:solidFill>
          <a:ln>
            <a:noFill/>
          </a:ln>
        </p:spPr>
        <p:txBody>
          <a:bodyPr wrap="square" rtlCol="0">
            <a:spAutoFit/>
          </a:bodyPr>
          <a:lstStyle/>
          <a:p>
            <a:pPr algn="ctr"/>
            <a:r>
              <a:rPr lang="pt-BR" sz="1600" b="1" dirty="0">
                <a:solidFill>
                  <a:srgbClr val="EEECE1">
                    <a:lumMod val="90000"/>
                  </a:srgbClr>
                </a:solidFill>
                <a:latin typeface="Calibri"/>
              </a:rPr>
              <a:t>POD</a:t>
            </a:r>
          </a:p>
        </p:txBody>
      </p:sp>
      <p:sp>
        <p:nvSpPr>
          <p:cNvPr id="49" name="CaixaDeTexto 48">
            <a:extLst>
              <a:ext uri="{FF2B5EF4-FFF2-40B4-BE49-F238E27FC236}">
                <a16:creationId xmlns:a16="http://schemas.microsoft.com/office/drawing/2014/main" id="{27AE33CA-5AEB-4A49-9DC5-CF86AEC8AD3B}"/>
              </a:ext>
            </a:extLst>
          </p:cNvPr>
          <p:cNvSpPr txBox="1"/>
          <p:nvPr/>
        </p:nvSpPr>
        <p:spPr>
          <a:xfrm>
            <a:off x="8063216" y="1966930"/>
            <a:ext cx="695987" cy="338554"/>
          </a:xfrm>
          <a:prstGeom prst="rect">
            <a:avLst/>
          </a:prstGeom>
          <a:solidFill>
            <a:schemeClr val="bg2">
              <a:lumMod val="25000"/>
            </a:schemeClr>
          </a:solidFill>
          <a:ln>
            <a:noFill/>
          </a:ln>
        </p:spPr>
        <p:txBody>
          <a:bodyPr wrap="square" rtlCol="0">
            <a:spAutoFit/>
          </a:bodyPr>
          <a:lstStyle/>
          <a:p>
            <a:pPr algn="ctr"/>
            <a:r>
              <a:rPr lang="pt-BR" sz="1600" b="1" dirty="0">
                <a:solidFill>
                  <a:srgbClr val="EEECE1">
                    <a:lumMod val="90000"/>
                  </a:srgbClr>
                </a:solidFill>
                <a:latin typeface="Calibri"/>
              </a:rPr>
              <a:t>POD</a:t>
            </a:r>
          </a:p>
        </p:txBody>
      </p:sp>
      <p:sp>
        <p:nvSpPr>
          <p:cNvPr id="50" name="CaixaDeTexto 49">
            <a:extLst>
              <a:ext uri="{FF2B5EF4-FFF2-40B4-BE49-F238E27FC236}">
                <a16:creationId xmlns:a16="http://schemas.microsoft.com/office/drawing/2014/main" id="{EF4C417C-7FB0-4231-A6B8-BF8AD099A560}"/>
              </a:ext>
            </a:extLst>
          </p:cNvPr>
          <p:cNvSpPr txBox="1"/>
          <p:nvPr/>
        </p:nvSpPr>
        <p:spPr>
          <a:xfrm>
            <a:off x="8063216" y="3185044"/>
            <a:ext cx="695987" cy="338554"/>
          </a:xfrm>
          <a:prstGeom prst="rect">
            <a:avLst/>
          </a:prstGeom>
          <a:solidFill>
            <a:schemeClr val="bg2">
              <a:lumMod val="25000"/>
            </a:schemeClr>
          </a:solidFill>
          <a:ln>
            <a:noFill/>
          </a:ln>
        </p:spPr>
        <p:txBody>
          <a:bodyPr wrap="square" rtlCol="0">
            <a:spAutoFit/>
          </a:bodyPr>
          <a:lstStyle/>
          <a:p>
            <a:pPr algn="ctr"/>
            <a:r>
              <a:rPr lang="pt-BR" sz="1600" b="1" dirty="0">
                <a:solidFill>
                  <a:srgbClr val="EEECE1">
                    <a:lumMod val="90000"/>
                  </a:srgbClr>
                </a:solidFill>
                <a:latin typeface="Calibri"/>
              </a:rPr>
              <a:t>POD</a:t>
            </a:r>
          </a:p>
        </p:txBody>
      </p:sp>
      <p:sp>
        <p:nvSpPr>
          <p:cNvPr id="51" name="CaixaDeTexto 50">
            <a:extLst>
              <a:ext uri="{FF2B5EF4-FFF2-40B4-BE49-F238E27FC236}">
                <a16:creationId xmlns:a16="http://schemas.microsoft.com/office/drawing/2014/main" id="{6E796A8A-2B47-432E-8EFA-F7FA7B451516}"/>
              </a:ext>
            </a:extLst>
          </p:cNvPr>
          <p:cNvSpPr txBox="1"/>
          <p:nvPr/>
        </p:nvSpPr>
        <p:spPr>
          <a:xfrm>
            <a:off x="8063216" y="3599050"/>
            <a:ext cx="695987" cy="338554"/>
          </a:xfrm>
          <a:prstGeom prst="rect">
            <a:avLst/>
          </a:prstGeom>
          <a:solidFill>
            <a:schemeClr val="bg2">
              <a:lumMod val="25000"/>
            </a:schemeClr>
          </a:solidFill>
          <a:ln>
            <a:noFill/>
          </a:ln>
        </p:spPr>
        <p:txBody>
          <a:bodyPr wrap="square" rtlCol="0">
            <a:spAutoFit/>
          </a:bodyPr>
          <a:lstStyle/>
          <a:p>
            <a:pPr algn="ctr"/>
            <a:r>
              <a:rPr lang="pt-BR" sz="1600" b="1" dirty="0">
                <a:solidFill>
                  <a:srgbClr val="EEECE1">
                    <a:lumMod val="90000"/>
                  </a:srgbClr>
                </a:solidFill>
                <a:latin typeface="Calibri"/>
              </a:rPr>
              <a:t>POD</a:t>
            </a:r>
          </a:p>
        </p:txBody>
      </p:sp>
      <p:sp>
        <p:nvSpPr>
          <p:cNvPr id="52" name="CaixaDeTexto 51">
            <a:extLst>
              <a:ext uri="{FF2B5EF4-FFF2-40B4-BE49-F238E27FC236}">
                <a16:creationId xmlns:a16="http://schemas.microsoft.com/office/drawing/2014/main" id="{AD417518-2C95-491C-8619-99947CC9D185}"/>
              </a:ext>
            </a:extLst>
          </p:cNvPr>
          <p:cNvSpPr txBox="1"/>
          <p:nvPr/>
        </p:nvSpPr>
        <p:spPr>
          <a:xfrm>
            <a:off x="8063215" y="4026303"/>
            <a:ext cx="695987" cy="338554"/>
          </a:xfrm>
          <a:prstGeom prst="rect">
            <a:avLst/>
          </a:prstGeom>
          <a:solidFill>
            <a:schemeClr val="bg2">
              <a:lumMod val="25000"/>
            </a:schemeClr>
          </a:solidFill>
          <a:ln>
            <a:noFill/>
          </a:ln>
        </p:spPr>
        <p:txBody>
          <a:bodyPr wrap="square" rtlCol="0">
            <a:spAutoFit/>
          </a:bodyPr>
          <a:lstStyle/>
          <a:p>
            <a:pPr algn="ctr"/>
            <a:r>
              <a:rPr lang="pt-BR" sz="1600" b="1" dirty="0">
                <a:solidFill>
                  <a:srgbClr val="EEECE1">
                    <a:lumMod val="90000"/>
                  </a:srgbClr>
                </a:solidFill>
                <a:latin typeface="Calibri"/>
              </a:rPr>
              <a:t>POD</a:t>
            </a:r>
          </a:p>
        </p:txBody>
      </p:sp>
      <p:sp>
        <p:nvSpPr>
          <p:cNvPr id="53" name="CaixaDeTexto 52">
            <a:extLst>
              <a:ext uri="{FF2B5EF4-FFF2-40B4-BE49-F238E27FC236}">
                <a16:creationId xmlns:a16="http://schemas.microsoft.com/office/drawing/2014/main" id="{06B0A1BC-3848-43C7-BFDC-B33F94879434}"/>
              </a:ext>
            </a:extLst>
          </p:cNvPr>
          <p:cNvSpPr txBox="1"/>
          <p:nvPr/>
        </p:nvSpPr>
        <p:spPr>
          <a:xfrm>
            <a:off x="8974725" y="3190882"/>
            <a:ext cx="695987" cy="338554"/>
          </a:xfrm>
          <a:prstGeom prst="rect">
            <a:avLst/>
          </a:prstGeom>
          <a:solidFill>
            <a:srgbClr val="006C31"/>
          </a:solidFill>
          <a:ln>
            <a:noFill/>
          </a:ln>
        </p:spPr>
        <p:txBody>
          <a:bodyPr wrap="square" rtlCol="0">
            <a:spAutoFit/>
          </a:bodyPr>
          <a:lstStyle/>
          <a:p>
            <a:pPr algn="ctr"/>
            <a:r>
              <a:rPr lang="pt-BR" sz="1600" b="1" dirty="0">
                <a:solidFill>
                  <a:srgbClr val="F79646">
                    <a:lumMod val="20000"/>
                    <a:lumOff val="80000"/>
                  </a:srgbClr>
                </a:solidFill>
                <a:latin typeface="Calibri"/>
              </a:rPr>
              <a:t>PCA</a:t>
            </a:r>
          </a:p>
        </p:txBody>
      </p:sp>
      <p:sp>
        <p:nvSpPr>
          <p:cNvPr id="54" name="CaixaDeTexto 53">
            <a:extLst>
              <a:ext uri="{FF2B5EF4-FFF2-40B4-BE49-F238E27FC236}">
                <a16:creationId xmlns:a16="http://schemas.microsoft.com/office/drawing/2014/main" id="{D96F23F0-4A18-4C26-81C4-41E8C44D4D41}"/>
              </a:ext>
            </a:extLst>
          </p:cNvPr>
          <p:cNvSpPr txBox="1"/>
          <p:nvPr/>
        </p:nvSpPr>
        <p:spPr>
          <a:xfrm>
            <a:off x="8974725" y="3599050"/>
            <a:ext cx="695987" cy="338554"/>
          </a:xfrm>
          <a:prstGeom prst="rect">
            <a:avLst/>
          </a:prstGeom>
          <a:solidFill>
            <a:srgbClr val="006C31"/>
          </a:solidFill>
          <a:ln>
            <a:noFill/>
          </a:ln>
        </p:spPr>
        <p:txBody>
          <a:bodyPr wrap="square" rtlCol="0">
            <a:spAutoFit/>
          </a:bodyPr>
          <a:lstStyle/>
          <a:p>
            <a:pPr algn="ctr"/>
            <a:r>
              <a:rPr lang="pt-BR" sz="1600" b="1" dirty="0">
                <a:solidFill>
                  <a:srgbClr val="F79646">
                    <a:lumMod val="20000"/>
                    <a:lumOff val="80000"/>
                  </a:srgbClr>
                </a:solidFill>
                <a:latin typeface="Calibri"/>
              </a:rPr>
              <a:t>PCA</a:t>
            </a:r>
          </a:p>
        </p:txBody>
      </p:sp>
      <p:sp>
        <p:nvSpPr>
          <p:cNvPr id="55" name="CaixaDeTexto 54">
            <a:extLst>
              <a:ext uri="{FF2B5EF4-FFF2-40B4-BE49-F238E27FC236}">
                <a16:creationId xmlns:a16="http://schemas.microsoft.com/office/drawing/2014/main" id="{D811CC29-1BAD-4197-8B27-D5D71CB99528}"/>
              </a:ext>
            </a:extLst>
          </p:cNvPr>
          <p:cNvSpPr txBox="1"/>
          <p:nvPr/>
        </p:nvSpPr>
        <p:spPr>
          <a:xfrm>
            <a:off x="8974725" y="4031098"/>
            <a:ext cx="695987" cy="338554"/>
          </a:xfrm>
          <a:prstGeom prst="rect">
            <a:avLst/>
          </a:prstGeom>
          <a:solidFill>
            <a:srgbClr val="006C31"/>
          </a:solidFill>
          <a:ln>
            <a:noFill/>
          </a:ln>
        </p:spPr>
        <p:txBody>
          <a:bodyPr wrap="square" rtlCol="0">
            <a:spAutoFit/>
          </a:bodyPr>
          <a:lstStyle/>
          <a:p>
            <a:pPr algn="ctr"/>
            <a:r>
              <a:rPr lang="pt-BR" sz="1600" b="1" dirty="0">
                <a:solidFill>
                  <a:srgbClr val="F79646">
                    <a:lumMod val="20000"/>
                    <a:lumOff val="80000"/>
                  </a:srgbClr>
                </a:solidFill>
                <a:latin typeface="Calibri"/>
              </a:rPr>
              <a:t>PCA</a:t>
            </a:r>
          </a:p>
        </p:txBody>
      </p:sp>
      <p:sp>
        <p:nvSpPr>
          <p:cNvPr id="56" name="CaixaDeTexto 55">
            <a:extLst>
              <a:ext uri="{FF2B5EF4-FFF2-40B4-BE49-F238E27FC236}">
                <a16:creationId xmlns:a16="http://schemas.microsoft.com/office/drawing/2014/main" id="{3CE0EBCF-6E88-45ED-8F7A-0323CB0B0682}"/>
              </a:ext>
            </a:extLst>
          </p:cNvPr>
          <p:cNvSpPr txBox="1"/>
          <p:nvPr/>
        </p:nvSpPr>
        <p:spPr>
          <a:xfrm>
            <a:off x="1834828" y="1268761"/>
            <a:ext cx="8496944" cy="461665"/>
          </a:xfrm>
          <a:prstGeom prst="rect">
            <a:avLst/>
          </a:prstGeom>
          <a:noFill/>
        </p:spPr>
        <p:txBody>
          <a:bodyPr wrap="square" rtlCol="0">
            <a:spAutoFit/>
          </a:bodyPr>
          <a:lstStyle/>
          <a:p>
            <a:pPr algn="just"/>
            <a:r>
              <a:rPr lang="pt-BR" sz="2400" b="1" dirty="0">
                <a:solidFill>
                  <a:srgbClr val="4F81BD">
                    <a:lumMod val="50000"/>
                  </a:srgbClr>
                </a:solidFill>
                <a:latin typeface="Calibri"/>
              </a:rPr>
              <a:t>Quais são os Grupos de Gasto do PCA?</a:t>
            </a:r>
          </a:p>
        </p:txBody>
      </p:sp>
      <p:sp>
        <p:nvSpPr>
          <p:cNvPr id="27" name="AutoShape 2">
            <a:extLst>
              <a:ext uri="{FF2B5EF4-FFF2-40B4-BE49-F238E27FC236}">
                <a16:creationId xmlns:a16="http://schemas.microsoft.com/office/drawing/2014/main" id="{29FBB0AB-A6E7-4E9D-81C8-7AE1D783503F}"/>
              </a:ext>
            </a:extLst>
          </p:cNvPr>
          <p:cNvSpPr/>
          <p:nvPr/>
        </p:nvSpPr>
        <p:spPr>
          <a:xfrm>
            <a:off x="-20607" y="-4886"/>
            <a:ext cx="12212607" cy="1151726"/>
          </a:xfrm>
          <a:prstGeom prst="rect">
            <a:avLst/>
          </a:prstGeom>
          <a:solidFill>
            <a:srgbClr val="192337"/>
          </a:solidFill>
        </p:spPr>
      </p:sp>
      <p:sp>
        <p:nvSpPr>
          <p:cNvPr id="28" name="AutoShape 3">
            <a:extLst>
              <a:ext uri="{FF2B5EF4-FFF2-40B4-BE49-F238E27FC236}">
                <a16:creationId xmlns:a16="http://schemas.microsoft.com/office/drawing/2014/main" id="{07D0C55A-F606-49F2-AF9A-7F5CAE993D46}"/>
              </a:ext>
            </a:extLst>
          </p:cNvPr>
          <p:cNvSpPr/>
          <p:nvPr/>
        </p:nvSpPr>
        <p:spPr>
          <a:xfrm flipV="1">
            <a:off x="1522032" y="705424"/>
            <a:ext cx="10649361" cy="70074"/>
          </a:xfrm>
          <a:prstGeom prst="rect">
            <a:avLst/>
          </a:prstGeom>
          <a:solidFill>
            <a:srgbClr val="00B050"/>
          </a:solidFill>
        </p:spPr>
      </p:sp>
      <p:sp>
        <p:nvSpPr>
          <p:cNvPr id="29" name="TextBox 21">
            <a:extLst>
              <a:ext uri="{FF2B5EF4-FFF2-40B4-BE49-F238E27FC236}">
                <a16:creationId xmlns:a16="http://schemas.microsoft.com/office/drawing/2014/main" id="{CB508DB7-7871-4ED7-936A-5AEDCA110923}"/>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30" name="Group 17">
            <a:extLst>
              <a:ext uri="{FF2B5EF4-FFF2-40B4-BE49-F238E27FC236}">
                <a16:creationId xmlns:a16="http://schemas.microsoft.com/office/drawing/2014/main" id="{62F9538B-309F-412D-8B9C-48F7B0AEE981}"/>
              </a:ext>
            </a:extLst>
          </p:cNvPr>
          <p:cNvGrpSpPr>
            <a:grpSpLocks noChangeAspect="1"/>
          </p:cNvGrpSpPr>
          <p:nvPr/>
        </p:nvGrpSpPr>
        <p:grpSpPr>
          <a:xfrm>
            <a:off x="138425" y="58516"/>
            <a:ext cx="1018250" cy="1018250"/>
            <a:chOff x="0" y="0"/>
            <a:chExt cx="6355080" cy="6355080"/>
          </a:xfrm>
          <a:solidFill>
            <a:srgbClr val="00B050"/>
          </a:solidFill>
        </p:grpSpPr>
        <p:sp>
          <p:nvSpPr>
            <p:cNvPr id="31" name="Freeform 18">
              <a:extLst>
                <a:ext uri="{FF2B5EF4-FFF2-40B4-BE49-F238E27FC236}">
                  <a16:creationId xmlns:a16="http://schemas.microsoft.com/office/drawing/2014/main" id="{9CE05296-0D3C-4274-A307-83D244C4522B}"/>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32" name="Gráfico 31" descr="Documento">
            <a:extLst>
              <a:ext uri="{FF2B5EF4-FFF2-40B4-BE49-F238E27FC236}">
                <a16:creationId xmlns:a16="http://schemas.microsoft.com/office/drawing/2014/main" id="{BE459B09-70D1-487F-90FE-4D9E6AF82F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403458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anim calcmode="lin" valueType="num">
                                      <p:cBhvr>
                                        <p:cTn id="8" dur="2000" fill="hold"/>
                                        <p:tgtEl>
                                          <p:spTgt spid="49"/>
                                        </p:tgtEl>
                                        <p:attrNameLst>
                                          <p:attrName>ppt_w</p:attrName>
                                        </p:attrNameLst>
                                      </p:cBhvr>
                                      <p:tavLst>
                                        <p:tav tm="0" fmla="#ppt_w*sin(2.5*pi*$)">
                                          <p:val>
                                            <p:fltVal val="0"/>
                                          </p:val>
                                        </p:tav>
                                        <p:tav tm="100000">
                                          <p:val>
                                            <p:fltVal val="1"/>
                                          </p:val>
                                        </p:tav>
                                      </p:tavLst>
                                    </p:anim>
                                    <p:anim calcmode="lin" valueType="num">
                                      <p:cBhvr>
                                        <p:cTn id="9" dur="2000" fill="hold"/>
                                        <p:tgtEl>
                                          <p:spTgt spid="4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000"/>
                                        <p:tgtEl>
                                          <p:spTgt spid="48"/>
                                        </p:tgtEl>
                                      </p:cBhvr>
                                    </p:animEffect>
                                    <p:anim calcmode="lin" valueType="num">
                                      <p:cBhvr>
                                        <p:cTn id="13" dur="2000" fill="hold"/>
                                        <p:tgtEl>
                                          <p:spTgt spid="48"/>
                                        </p:tgtEl>
                                        <p:attrNameLst>
                                          <p:attrName>ppt_w</p:attrName>
                                        </p:attrNameLst>
                                      </p:cBhvr>
                                      <p:tavLst>
                                        <p:tav tm="0" fmla="#ppt_w*sin(2.5*pi*$)">
                                          <p:val>
                                            <p:fltVal val="0"/>
                                          </p:val>
                                        </p:tav>
                                        <p:tav tm="100000">
                                          <p:val>
                                            <p:fltVal val="1"/>
                                          </p:val>
                                        </p:tav>
                                      </p:tavLst>
                                    </p:anim>
                                    <p:anim calcmode="lin" valueType="num">
                                      <p:cBhvr>
                                        <p:cTn id="14" dur="2000" fill="hold"/>
                                        <p:tgtEl>
                                          <p:spTgt spid="4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000"/>
                                        <p:tgtEl>
                                          <p:spTgt spid="50"/>
                                        </p:tgtEl>
                                      </p:cBhvr>
                                    </p:animEffect>
                                    <p:anim calcmode="lin" valueType="num">
                                      <p:cBhvr>
                                        <p:cTn id="18" dur="2000" fill="hold"/>
                                        <p:tgtEl>
                                          <p:spTgt spid="50"/>
                                        </p:tgtEl>
                                        <p:attrNameLst>
                                          <p:attrName>ppt_w</p:attrName>
                                        </p:attrNameLst>
                                      </p:cBhvr>
                                      <p:tavLst>
                                        <p:tav tm="0" fmla="#ppt_w*sin(2.5*pi*$)">
                                          <p:val>
                                            <p:fltVal val="0"/>
                                          </p:val>
                                        </p:tav>
                                        <p:tav tm="100000">
                                          <p:val>
                                            <p:fltVal val="1"/>
                                          </p:val>
                                        </p:tav>
                                      </p:tavLst>
                                    </p:anim>
                                    <p:anim calcmode="lin" valueType="num">
                                      <p:cBhvr>
                                        <p:cTn id="19" dur="2000" fill="hold"/>
                                        <p:tgtEl>
                                          <p:spTgt spid="5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2000"/>
                                        <p:tgtEl>
                                          <p:spTgt spid="51"/>
                                        </p:tgtEl>
                                      </p:cBhvr>
                                    </p:animEffect>
                                    <p:anim calcmode="lin" valueType="num">
                                      <p:cBhvr>
                                        <p:cTn id="23" dur="2000" fill="hold"/>
                                        <p:tgtEl>
                                          <p:spTgt spid="51"/>
                                        </p:tgtEl>
                                        <p:attrNameLst>
                                          <p:attrName>ppt_w</p:attrName>
                                        </p:attrNameLst>
                                      </p:cBhvr>
                                      <p:tavLst>
                                        <p:tav tm="0" fmla="#ppt_w*sin(2.5*pi*$)">
                                          <p:val>
                                            <p:fltVal val="0"/>
                                          </p:val>
                                        </p:tav>
                                        <p:tav tm="100000">
                                          <p:val>
                                            <p:fltVal val="1"/>
                                          </p:val>
                                        </p:tav>
                                      </p:tavLst>
                                    </p:anim>
                                    <p:anim calcmode="lin" valueType="num">
                                      <p:cBhvr>
                                        <p:cTn id="24" dur="2000" fill="hold"/>
                                        <p:tgtEl>
                                          <p:spTgt spid="5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2000"/>
                                        <p:tgtEl>
                                          <p:spTgt spid="52"/>
                                        </p:tgtEl>
                                      </p:cBhvr>
                                    </p:animEffect>
                                    <p:anim calcmode="lin" valueType="num">
                                      <p:cBhvr>
                                        <p:cTn id="28" dur="2000" fill="hold"/>
                                        <p:tgtEl>
                                          <p:spTgt spid="52"/>
                                        </p:tgtEl>
                                        <p:attrNameLst>
                                          <p:attrName>ppt_w</p:attrName>
                                        </p:attrNameLst>
                                      </p:cBhvr>
                                      <p:tavLst>
                                        <p:tav tm="0" fmla="#ppt_w*sin(2.5*pi*$)">
                                          <p:val>
                                            <p:fltVal val="0"/>
                                          </p:val>
                                        </p:tav>
                                        <p:tav tm="100000">
                                          <p:val>
                                            <p:fltVal val="1"/>
                                          </p:val>
                                        </p:tav>
                                      </p:tavLst>
                                    </p:anim>
                                    <p:anim calcmode="lin" valueType="num">
                                      <p:cBhvr>
                                        <p:cTn id="29"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2000"/>
                                        <p:tgtEl>
                                          <p:spTgt spid="47"/>
                                        </p:tgtEl>
                                      </p:cBhvr>
                                    </p:animEffect>
                                    <p:anim calcmode="lin" valueType="num">
                                      <p:cBhvr>
                                        <p:cTn id="35" dur="2000" fill="hold"/>
                                        <p:tgtEl>
                                          <p:spTgt spid="47"/>
                                        </p:tgtEl>
                                        <p:attrNameLst>
                                          <p:attrName>ppt_w</p:attrName>
                                        </p:attrNameLst>
                                      </p:cBhvr>
                                      <p:tavLst>
                                        <p:tav tm="0" fmla="#ppt_w*sin(2.5*pi*$)">
                                          <p:val>
                                            <p:fltVal val="0"/>
                                          </p:val>
                                        </p:tav>
                                        <p:tav tm="100000">
                                          <p:val>
                                            <p:fltVal val="1"/>
                                          </p:val>
                                        </p:tav>
                                      </p:tavLst>
                                    </p:anim>
                                    <p:anim calcmode="lin" valueType="num">
                                      <p:cBhvr>
                                        <p:cTn id="36" dur="2000" fill="hold"/>
                                        <p:tgtEl>
                                          <p:spTgt spid="47"/>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2000"/>
                                        <p:tgtEl>
                                          <p:spTgt spid="53"/>
                                        </p:tgtEl>
                                      </p:cBhvr>
                                    </p:animEffect>
                                    <p:anim calcmode="lin" valueType="num">
                                      <p:cBhvr>
                                        <p:cTn id="40" dur="2000" fill="hold"/>
                                        <p:tgtEl>
                                          <p:spTgt spid="53"/>
                                        </p:tgtEl>
                                        <p:attrNameLst>
                                          <p:attrName>ppt_w</p:attrName>
                                        </p:attrNameLst>
                                      </p:cBhvr>
                                      <p:tavLst>
                                        <p:tav tm="0" fmla="#ppt_w*sin(2.5*pi*$)">
                                          <p:val>
                                            <p:fltVal val="0"/>
                                          </p:val>
                                        </p:tav>
                                        <p:tav tm="100000">
                                          <p:val>
                                            <p:fltVal val="1"/>
                                          </p:val>
                                        </p:tav>
                                      </p:tavLst>
                                    </p:anim>
                                    <p:anim calcmode="lin" valueType="num">
                                      <p:cBhvr>
                                        <p:cTn id="41" dur="2000" fill="hold"/>
                                        <p:tgtEl>
                                          <p:spTgt spid="53"/>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2000"/>
                                        <p:tgtEl>
                                          <p:spTgt spid="54"/>
                                        </p:tgtEl>
                                      </p:cBhvr>
                                    </p:animEffect>
                                    <p:anim calcmode="lin" valueType="num">
                                      <p:cBhvr>
                                        <p:cTn id="45" dur="2000" fill="hold"/>
                                        <p:tgtEl>
                                          <p:spTgt spid="54"/>
                                        </p:tgtEl>
                                        <p:attrNameLst>
                                          <p:attrName>ppt_w</p:attrName>
                                        </p:attrNameLst>
                                      </p:cBhvr>
                                      <p:tavLst>
                                        <p:tav tm="0" fmla="#ppt_w*sin(2.5*pi*$)">
                                          <p:val>
                                            <p:fltVal val="0"/>
                                          </p:val>
                                        </p:tav>
                                        <p:tav tm="100000">
                                          <p:val>
                                            <p:fltVal val="1"/>
                                          </p:val>
                                        </p:tav>
                                      </p:tavLst>
                                    </p:anim>
                                    <p:anim calcmode="lin" valueType="num">
                                      <p:cBhvr>
                                        <p:cTn id="46" dur="2000" fill="hold"/>
                                        <p:tgtEl>
                                          <p:spTgt spid="54"/>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2000"/>
                                        <p:tgtEl>
                                          <p:spTgt spid="55"/>
                                        </p:tgtEl>
                                      </p:cBhvr>
                                    </p:animEffect>
                                    <p:anim calcmode="lin" valueType="num">
                                      <p:cBhvr>
                                        <p:cTn id="50" dur="2000" fill="hold"/>
                                        <p:tgtEl>
                                          <p:spTgt spid="55"/>
                                        </p:tgtEl>
                                        <p:attrNameLst>
                                          <p:attrName>ppt_w</p:attrName>
                                        </p:attrNameLst>
                                      </p:cBhvr>
                                      <p:tavLst>
                                        <p:tav tm="0" fmla="#ppt_w*sin(2.5*pi*$)">
                                          <p:val>
                                            <p:fltVal val="0"/>
                                          </p:val>
                                        </p:tav>
                                        <p:tav tm="100000">
                                          <p:val>
                                            <p:fltVal val="1"/>
                                          </p:val>
                                        </p:tav>
                                      </p:tavLst>
                                    </p:anim>
                                    <p:anim calcmode="lin" valueType="num">
                                      <p:cBhvr>
                                        <p:cTn id="51" dur="2000" fill="hold"/>
                                        <p:tgtEl>
                                          <p:spTgt spid="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56" name="CaixaDeTexto 55">
            <a:extLst>
              <a:ext uri="{FF2B5EF4-FFF2-40B4-BE49-F238E27FC236}">
                <a16:creationId xmlns:a16="http://schemas.microsoft.com/office/drawing/2014/main" id="{3CE0EBCF-6E88-45ED-8F7A-0323CB0B0682}"/>
              </a:ext>
            </a:extLst>
          </p:cNvPr>
          <p:cNvSpPr txBox="1"/>
          <p:nvPr/>
        </p:nvSpPr>
        <p:spPr>
          <a:xfrm>
            <a:off x="1834828" y="1268761"/>
            <a:ext cx="8496944" cy="461665"/>
          </a:xfrm>
          <a:prstGeom prst="rect">
            <a:avLst/>
          </a:prstGeom>
          <a:noFill/>
        </p:spPr>
        <p:txBody>
          <a:bodyPr wrap="square" rtlCol="0">
            <a:spAutoFit/>
          </a:bodyPr>
          <a:lstStyle/>
          <a:p>
            <a:pPr algn="just"/>
            <a:r>
              <a:rPr lang="pt-BR" sz="2400" b="1" dirty="0">
                <a:solidFill>
                  <a:srgbClr val="4F81BD">
                    <a:lumMod val="50000"/>
                  </a:srgbClr>
                </a:solidFill>
                <a:latin typeface="Calibri"/>
              </a:rPr>
              <a:t>Como é a estrutura do Catálogo de Materiais e Serviços?</a:t>
            </a:r>
          </a:p>
        </p:txBody>
      </p:sp>
      <p:pic>
        <p:nvPicPr>
          <p:cNvPr id="6" name="Imagem 5">
            <a:extLst>
              <a:ext uri="{FF2B5EF4-FFF2-40B4-BE49-F238E27FC236}">
                <a16:creationId xmlns:a16="http://schemas.microsoft.com/office/drawing/2014/main" id="{2534795C-6AF7-4E1A-AA3E-643CCA489328}"/>
              </a:ext>
            </a:extLst>
          </p:cNvPr>
          <p:cNvPicPr>
            <a:picLocks noChangeAspect="1"/>
          </p:cNvPicPr>
          <p:nvPr/>
        </p:nvPicPr>
        <p:blipFill>
          <a:blip r:embed="rId2"/>
          <a:stretch>
            <a:fillRect/>
          </a:stretch>
        </p:blipFill>
        <p:spPr>
          <a:xfrm>
            <a:off x="2972819" y="1918242"/>
            <a:ext cx="6220963" cy="3937929"/>
          </a:xfrm>
          <a:prstGeom prst="rect">
            <a:avLst/>
          </a:prstGeom>
        </p:spPr>
      </p:pic>
      <p:sp>
        <p:nvSpPr>
          <p:cNvPr id="11" name="Chave Direita 10">
            <a:extLst>
              <a:ext uri="{FF2B5EF4-FFF2-40B4-BE49-F238E27FC236}">
                <a16:creationId xmlns:a16="http://schemas.microsoft.com/office/drawing/2014/main" id="{FB2F6BE9-159E-46EE-8270-75254D7D626B}"/>
              </a:ext>
            </a:extLst>
          </p:cNvPr>
          <p:cNvSpPr/>
          <p:nvPr/>
        </p:nvSpPr>
        <p:spPr>
          <a:xfrm>
            <a:off x="8328248" y="2432921"/>
            <a:ext cx="634236" cy="921857"/>
          </a:xfrm>
          <a:prstGeom prst="rightBrace">
            <a:avLst>
              <a:gd name="adj1" fmla="val 8333"/>
              <a:gd name="adj2" fmla="val 51382"/>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prstClr val="black"/>
              </a:solidFill>
              <a:latin typeface="Calibri"/>
            </a:endParaRPr>
          </a:p>
        </p:txBody>
      </p:sp>
      <p:sp>
        <p:nvSpPr>
          <p:cNvPr id="12" name="CaixaDeTexto 11">
            <a:extLst>
              <a:ext uri="{FF2B5EF4-FFF2-40B4-BE49-F238E27FC236}">
                <a16:creationId xmlns:a16="http://schemas.microsoft.com/office/drawing/2014/main" id="{2E556456-57A0-4BE7-A71F-48FD3D765CE7}"/>
              </a:ext>
            </a:extLst>
          </p:cNvPr>
          <p:cNvSpPr txBox="1"/>
          <p:nvPr/>
        </p:nvSpPr>
        <p:spPr>
          <a:xfrm>
            <a:off x="9039364" y="2709182"/>
            <a:ext cx="569387" cy="369332"/>
          </a:xfrm>
          <a:prstGeom prst="rect">
            <a:avLst/>
          </a:prstGeom>
          <a:noFill/>
        </p:spPr>
        <p:txBody>
          <a:bodyPr wrap="none" rtlCol="0">
            <a:spAutoFit/>
          </a:bodyPr>
          <a:lstStyle/>
          <a:p>
            <a:r>
              <a:rPr lang="pt-BR" b="1" dirty="0">
                <a:solidFill>
                  <a:srgbClr val="00B050"/>
                </a:solidFill>
                <a:latin typeface="Calibri"/>
              </a:rPr>
              <a:t>PCA</a:t>
            </a:r>
          </a:p>
        </p:txBody>
      </p:sp>
      <p:sp>
        <p:nvSpPr>
          <p:cNvPr id="13" name="AutoShape 2">
            <a:extLst>
              <a:ext uri="{FF2B5EF4-FFF2-40B4-BE49-F238E27FC236}">
                <a16:creationId xmlns:a16="http://schemas.microsoft.com/office/drawing/2014/main" id="{EB52F0EC-847F-4474-8B53-8E5155CEC1BD}"/>
              </a:ext>
            </a:extLst>
          </p:cNvPr>
          <p:cNvSpPr/>
          <p:nvPr/>
        </p:nvSpPr>
        <p:spPr>
          <a:xfrm>
            <a:off x="-20607" y="-4886"/>
            <a:ext cx="12212607" cy="1151726"/>
          </a:xfrm>
          <a:prstGeom prst="rect">
            <a:avLst/>
          </a:prstGeom>
          <a:solidFill>
            <a:srgbClr val="192337"/>
          </a:solidFill>
        </p:spPr>
      </p:sp>
      <p:sp>
        <p:nvSpPr>
          <p:cNvPr id="14" name="AutoShape 3">
            <a:extLst>
              <a:ext uri="{FF2B5EF4-FFF2-40B4-BE49-F238E27FC236}">
                <a16:creationId xmlns:a16="http://schemas.microsoft.com/office/drawing/2014/main" id="{973CB548-3AD9-4208-A195-A153883ED394}"/>
              </a:ext>
            </a:extLst>
          </p:cNvPr>
          <p:cNvSpPr/>
          <p:nvPr/>
        </p:nvSpPr>
        <p:spPr>
          <a:xfrm flipV="1">
            <a:off x="1522032" y="705424"/>
            <a:ext cx="10649361" cy="70074"/>
          </a:xfrm>
          <a:prstGeom prst="rect">
            <a:avLst/>
          </a:prstGeom>
          <a:solidFill>
            <a:srgbClr val="00B050"/>
          </a:solidFill>
        </p:spPr>
      </p:sp>
      <p:sp>
        <p:nvSpPr>
          <p:cNvPr id="15" name="TextBox 21">
            <a:extLst>
              <a:ext uri="{FF2B5EF4-FFF2-40B4-BE49-F238E27FC236}">
                <a16:creationId xmlns:a16="http://schemas.microsoft.com/office/drawing/2014/main" id="{93C34BFB-39F4-4EFB-8670-F9F97996B87F}"/>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16" name="Group 17">
            <a:extLst>
              <a:ext uri="{FF2B5EF4-FFF2-40B4-BE49-F238E27FC236}">
                <a16:creationId xmlns:a16="http://schemas.microsoft.com/office/drawing/2014/main" id="{D8B3582C-146C-4B25-A67A-2FD74F9585ED}"/>
              </a:ext>
            </a:extLst>
          </p:cNvPr>
          <p:cNvGrpSpPr>
            <a:grpSpLocks noChangeAspect="1"/>
          </p:cNvGrpSpPr>
          <p:nvPr/>
        </p:nvGrpSpPr>
        <p:grpSpPr>
          <a:xfrm>
            <a:off x="138425" y="58516"/>
            <a:ext cx="1018250" cy="1018250"/>
            <a:chOff x="0" y="0"/>
            <a:chExt cx="6355080" cy="6355080"/>
          </a:xfrm>
          <a:solidFill>
            <a:srgbClr val="00B050"/>
          </a:solidFill>
        </p:grpSpPr>
        <p:sp>
          <p:nvSpPr>
            <p:cNvPr id="17" name="Freeform 18">
              <a:extLst>
                <a:ext uri="{FF2B5EF4-FFF2-40B4-BE49-F238E27FC236}">
                  <a16:creationId xmlns:a16="http://schemas.microsoft.com/office/drawing/2014/main" id="{AA7652CA-A502-4D1B-BF13-39B7B665DD2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8" name="Gráfico 17" descr="Documento">
            <a:extLst>
              <a:ext uri="{FF2B5EF4-FFF2-40B4-BE49-F238E27FC236}">
                <a16:creationId xmlns:a16="http://schemas.microsoft.com/office/drawing/2014/main" id="{FF027096-B751-4113-BC6B-032820CBB3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7491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33213"/>
            <a:ext cx="8496944" cy="4431983"/>
          </a:xfrm>
          <a:prstGeom prst="rect">
            <a:avLst/>
          </a:prstGeom>
          <a:noFill/>
        </p:spPr>
        <p:txBody>
          <a:bodyPr wrap="square" rtlCol="0">
            <a:spAutoFit/>
          </a:bodyPr>
          <a:lstStyle/>
          <a:p>
            <a:pPr algn="just"/>
            <a:r>
              <a:rPr lang="pt-BR" sz="2400" b="1" dirty="0">
                <a:solidFill>
                  <a:srgbClr val="4F81BD">
                    <a:lumMod val="50000"/>
                  </a:srgbClr>
                </a:solidFill>
                <a:latin typeface="Calibri"/>
              </a:rPr>
              <a:t>Como indicar as despesas no PCA?</a:t>
            </a:r>
          </a:p>
          <a:p>
            <a:pPr algn="just"/>
            <a:endParaRPr lang="pt-BR" b="1" dirty="0">
              <a:solidFill>
                <a:srgbClr val="4F81BD">
                  <a:lumMod val="50000"/>
                </a:srgbClr>
              </a:solidFill>
              <a:latin typeface="Calibri"/>
            </a:endParaRPr>
          </a:p>
          <a:p>
            <a:pPr algn="just">
              <a:spcBef>
                <a:spcPts val="600"/>
              </a:spcBef>
              <a:spcAft>
                <a:spcPts val="600"/>
              </a:spcAft>
            </a:pPr>
            <a:r>
              <a:rPr lang="pt-BR" sz="2000" b="1" dirty="0">
                <a:solidFill>
                  <a:srgbClr val="4F81BD">
                    <a:lumMod val="50000"/>
                  </a:srgbClr>
                </a:solidFill>
                <a:latin typeface="Calibri"/>
              </a:rPr>
              <a:t>Art. 6º </a:t>
            </a:r>
            <a:r>
              <a:rPr lang="pt-BR" sz="2000" dirty="0">
                <a:solidFill>
                  <a:srgbClr val="4F81BD">
                    <a:lumMod val="50000"/>
                  </a:srgbClr>
                </a:solidFill>
                <a:latin typeface="Calibri"/>
              </a:rPr>
              <a:t>– O lançamento das despesas no PCA será detalhado considerando a </a:t>
            </a:r>
            <a:r>
              <a:rPr lang="pt-BR" sz="2000" b="1" dirty="0">
                <a:solidFill>
                  <a:srgbClr val="4F81BD">
                    <a:lumMod val="50000"/>
                  </a:srgbClr>
                </a:solidFill>
                <a:latin typeface="Calibri"/>
              </a:rPr>
              <a:t>classe</a:t>
            </a:r>
            <a:r>
              <a:rPr lang="pt-BR" sz="2000" dirty="0">
                <a:solidFill>
                  <a:srgbClr val="4F81BD">
                    <a:lumMod val="50000"/>
                  </a:srgbClr>
                </a:solidFill>
                <a:latin typeface="Calibri"/>
              </a:rPr>
              <a:t> e/ou </a:t>
            </a:r>
            <a:r>
              <a:rPr lang="pt-BR" sz="2000" b="1" dirty="0">
                <a:solidFill>
                  <a:srgbClr val="4F81BD">
                    <a:lumMod val="50000"/>
                  </a:srgbClr>
                </a:solidFill>
                <a:latin typeface="Calibri"/>
              </a:rPr>
              <a:t>grupo</a:t>
            </a:r>
            <a:r>
              <a:rPr lang="pt-BR" sz="2000" dirty="0">
                <a:solidFill>
                  <a:srgbClr val="4F81BD">
                    <a:lumMod val="50000"/>
                  </a:srgbClr>
                </a:solidFill>
                <a:latin typeface="Calibri"/>
              </a:rPr>
              <a:t> dos objetos a serem contratados conforme a classificação do catálogo dos sistemas de catalogação de material, de serviços ou de obras a ser utilizado.</a:t>
            </a:r>
          </a:p>
          <a:p>
            <a:pPr algn="just">
              <a:spcBef>
                <a:spcPts val="600"/>
              </a:spcBef>
              <a:spcAft>
                <a:spcPts val="600"/>
              </a:spcAft>
            </a:pPr>
            <a:r>
              <a:rPr lang="pt-BR" sz="2000" b="1" dirty="0">
                <a:solidFill>
                  <a:srgbClr val="4F81BD">
                    <a:lumMod val="50000"/>
                  </a:srgbClr>
                </a:solidFill>
                <a:latin typeface="Calibri"/>
              </a:rPr>
              <a:t>Parágrafo Único </a:t>
            </a:r>
            <a:r>
              <a:rPr lang="pt-BR" sz="2000" dirty="0">
                <a:solidFill>
                  <a:srgbClr val="4F81BD">
                    <a:lumMod val="50000"/>
                  </a:srgbClr>
                </a:solidFill>
                <a:latin typeface="Calibri"/>
              </a:rPr>
              <a:t>– Fica facultado ao Órgão Setorial, previamente à elaboração do PCA, organizar uma relação detalhando as contratações previstas em nível de </a:t>
            </a:r>
            <a:r>
              <a:rPr lang="pt-BR" sz="2000" b="1" dirty="0">
                <a:solidFill>
                  <a:srgbClr val="4F81BD">
                    <a:lumMod val="50000"/>
                  </a:srgbClr>
                </a:solidFill>
                <a:latin typeface="Calibri"/>
              </a:rPr>
              <a:t>item</a:t>
            </a:r>
            <a:r>
              <a:rPr lang="pt-BR" sz="2000" dirty="0">
                <a:solidFill>
                  <a:srgbClr val="4F81BD">
                    <a:lumMod val="50000"/>
                  </a:srgbClr>
                </a:solidFill>
                <a:latin typeface="Calibri"/>
              </a:rPr>
              <a:t> de material ou de serviço, de modo que o somatório dos valores dos Itens por Classe permitirá o adequado dimensionamento de suas despesas, evitando que constem no PCA despesas cujos valores estejam incompatíveis com os limites das dotações orçamentárias.</a:t>
            </a:r>
          </a:p>
          <a:p>
            <a:pPr algn="just"/>
            <a:endParaRPr lang="pt-BR" sz="20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0048AB34-A480-492C-8ED2-7B9F6D2FEAC9}"/>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884337BE-56AD-4D40-A879-CFC740A84C02}"/>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24C8EFBC-9835-44F5-8EA1-3A5DA17C481E}"/>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14" name="Group 17">
            <a:extLst>
              <a:ext uri="{FF2B5EF4-FFF2-40B4-BE49-F238E27FC236}">
                <a16:creationId xmlns:a16="http://schemas.microsoft.com/office/drawing/2014/main" id="{7DE12A36-4E75-4D14-9A20-7F4D88D9D6E3}"/>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0CF1E6BF-B7C9-4227-BE0A-D89BFC2EA3D1}"/>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2B7FA71C-65C6-403F-A6F0-8A7D605F30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
        <p:nvSpPr>
          <p:cNvPr id="17" name="CaixaDeTexto 16">
            <a:extLst>
              <a:ext uri="{FF2B5EF4-FFF2-40B4-BE49-F238E27FC236}">
                <a16:creationId xmlns:a16="http://schemas.microsoft.com/office/drawing/2014/main" id="{3FF6D7DC-2731-43D8-88BF-08BB7F93B9C4}"/>
              </a:ext>
            </a:extLst>
          </p:cNvPr>
          <p:cNvSpPr txBox="1"/>
          <p:nvPr/>
        </p:nvSpPr>
        <p:spPr>
          <a:xfrm>
            <a:off x="1750932" y="5765196"/>
            <a:ext cx="8690136" cy="615553"/>
          </a:xfrm>
          <a:prstGeom prst="rect">
            <a:avLst/>
          </a:prstGeom>
          <a:noFill/>
        </p:spPr>
        <p:txBody>
          <a:bodyPr wrap="none" rtlCol="0">
            <a:spAutoFit/>
          </a:bodyPr>
          <a:lstStyle/>
          <a:p>
            <a:r>
              <a:rPr lang="pt-BR" sz="2000" b="1" dirty="0">
                <a:solidFill>
                  <a:prstClr val="black"/>
                </a:solidFill>
                <a:latin typeface="Calibri"/>
              </a:rPr>
              <a:t>Classes</a:t>
            </a:r>
            <a:r>
              <a:rPr lang="pt-BR" sz="2000" dirty="0">
                <a:solidFill>
                  <a:prstClr val="black"/>
                </a:solidFill>
                <a:latin typeface="Calibri"/>
              </a:rPr>
              <a:t>: </a:t>
            </a:r>
            <a:r>
              <a:rPr lang="pt-BR" sz="2000" dirty="0">
                <a:solidFill>
                  <a:prstClr val="black"/>
                </a:solidFill>
                <a:latin typeface="Calibri"/>
                <a:hlinkClick r:id="rId4"/>
              </a:rPr>
              <a:t>https://www.compras.rj.gov.br/Portal-Siga/Principal/extracaoTotal.action</a:t>
            </a:r>
            <a:endParaRPr lang="pt-BR" sz="2000" dirty="0">
              <a:solidFill>
                <a:prstClr val="black"/>
              </a:solidFill>
              <a:latin typeface="Calibri"/>
            </a:endParaRPr>
          </a:p>
          <a:p>
            <a:pPr algn="ctr"/>
            <a:r>
              <a:rPr lang="pt-BR" sz="1400" b="1" dirty="0">
                <a:solidFill>
                  <a:prstClr val="black"/>
                </a:solidFill>
                <a:latin typeface="Calibri"/>
              </a:rPr>
              <a:t>(Catálogo SIGA)</a:t>
            </a:r>
          </a:p>
        </p:txBody>
      </p:sp>
    </p:spTree>
    <p:extLst>
      <p:ext uri="{BB962C8B-B14F-4D97-AF65-F5344CB8AC3E}">
        <p14:creationId xmlns:p14="http://schemas.microsoft.com/office/powerpoint/2010/main" val="2508457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33213"/>
            <a:ext cx="8496944" cy="5201424"/>
          </a:xfrm>
          <a:prstGeom prst="rect">
            <a:avLst/>
          </a:prstGeom>
          <a:noFill/>
        </p:spPr>
        <p:txBody>
          <a:bodyPr wrap="square" rtlCol="0">
            <a:spAutoFit/>
          </a:bodyPr>
          <a:lstStyle/>
          <a:p>
            <a:pPr algn="just"/>
            <a:r>
              <a:rPr lang="pt-BR" sz="2400" b="1" dirty="0">
                <a:solidFill>
                  <a:srgbClr val="4F81BD">
                    <a:lumMod val="50000"/>
                  </a:srgbClr>
                </a:solidFill>
                <a:latin typeface="Calibri"/>
              </a:rPr>
              <a:t>Como lançar as despesas do PCA no SIPLAG?</a:t>
            </a:r>
          </a:p>
          <a:p>
            <a:pPr algn="just"/>
            <a:endParaRPr lang="pt-BR" b="1" dirty="0">
              <a:solidFill>
                <a:srgbClr val="4F81BD">
                  <a:lumMod val="50000"/>
                </a:srgbClr>
              </a:solidFill>
              <a:latin typeface="Calibri"/>
            </a:endParaRPr>
          </a:p>
          <a:p>
            <a:pPr algn="just">
              <a:spcBef>
                <a:spcPts val="600"/>
              </a:spcBef>
              <a:spcAft>
                <a:spcPts val="600"/>
              </a:spcAft>
            </a:pPr>
            <a:r>
              <a:rPr lang="pt-BR" sz="2000" b="1" dirty="0">
                <a:solidFill>
                  <a:srgbClr val="4F81BD">
                    <a:lumMod val="50000"/>
                  </a:srgbClr>
                </a:solidFill>
                <a:latin typeface="Calibri"/>
              </a:rPr>
              <a:t>ITEM UNITÁRIO DE DESPESA (IUD)</a:t>
            </a:r>
          </a:p>
          <a:p>
            <a:pPr algn="just">
              <a:spcBef>
                <a:spcPts val="600"/>
              </a:spcBef>
              <a:spcAft>
                <a:spcPts val="600"/>
              </a:spcAft>
            </a:pPr>
            <a:r>
              <a:rPr lang="pt-BR" sz="2000" dirty="0">
                <a:solidFill>
                  <a:srgbClr val="4F81BD">
                    <a:lumMod val="50000"/>
                  </a:srgbClr>
                </a:solidFill>
                <a:latin typeface="Calibri"/>
              </a:rPr>
              <a:t>Ao lançar o subelemento de despesa, o SIPLAG automaticamente exibirá quais </a:t>
            </a:r>
            <a:r>
              <a:rPr lang="pt-BR" sz="2000" dirty="0" err="1">
                <a:solidFill>
                  <a:srgbClr val="4F81BD">
                    <a:lumMod val="50000"/>
                  </a:srgbClr>
                </a:solidFill>
                <a:latin typeface="Calibri"/>
              </a:rPr>
              <a:t>IUDs</a:t>
            </a:r>
            <a:r>
              <a:rPr lang="pt-BR" sz="2000" dirty="0">
                <a:solidFill>
                  <a:srgbClr val="4F81BD">
                    <a:lumMod val="50000"/>
                  </a:srgbClr>
                </a:solidFill>
                <a:latin typeface="Calibri"/>
              </a:rPr>
              <a:t>, ou seja, quais classes do Catálogo de Materiais e Serviços previamente relacionadas estão disponíveis para seleção pelo usuário.</a:t>
            </a:r>
          </a:p>
          <a:p>
            <a:pPr algn="just">
              <a:spcBef>
                <a:spcPts val="600"/>
              </a:spcBef>
              <a:spcAft>
                <a:spcPts val="600"/>
              </a:spcAft>
            </a:pPr>
            <a:endParaRPr lang="pt-BR" sz="2000" b="1" dirty="0">
              <a:solidFill>
                <a:srgbClr val="4F81BD">
                  <a:lumMod val="50000"/>
                </a:srgbClr>
              </a:solidFill>
              <a:latin typeface="Calibri"/>
            </a:endParaRPr>
          </a:p>
          <a:p>
            <a:pPr algn="just">
              <a:spcBef>
                <a:spcPts val="600"/>
              </a:spcBef>
              <a:spcAft>
                <a:spcPts val="600"/>
              </a:spcAft>
            </a:pPr>
            <a:r>
              <a:rPr lang="pt-BR" sz="2000" b="1" dirty="0">
                <a:solidFill>
                  <a:srgbClr val="4F81BD">
                    <a:lumMod val="50000"/>
                  </a:srgbClr>
                </a:solidFill>
                <a:latin typeface="Calibri"/>
              </a:rPr>
              <a:t>MEDICAMENTOS</a:t>
            </a:r>
          </a:p>
          <a:p>
            <a:pPr algn="just">
              <a:spcBef>
                <a:spcPts val="600"/>
              </a:spcBef>
              <a:spcAft>
                <a:spcPts val="600"/>
              </a:spcAft>
            </a:pPr>
            <a:r>
              <a:rPr lang="pt-BR" sz="2000" b="1" dirty="0">
                <a:solidFill>
                  <a:srgbClr val="4F81BD">
                    <a:lumMod val="50000"/>
                  </a:srgbClr>
                </a:solidFill>
                <a:latin typeface="Calibri"/>
              </a:rPr>
              <a:t>Serão utilizadas somente duas classes para medicamentos no PCA:</a:t>
            </a:r>
          </a:p>
          <a:p>
            <a:pPr algn="just">
              <a:spcBef>
                <a:spcPts val="600"/>
              </a:spcBef>
              <a:spcAft>
                <a:spcPts val="600"/>
              </a:spcAft>
            </a:pPr>
            <a:r>
              <a:rPr lang="pt-BR" sz="2000" dirty="0">
                <a:solidFill>
                  <a:srgbClr val="4F81BD">
                    <a:lumMod val="50000"/>
                  </a:srgbClr>
                </a:solidFill>
                <a:latin typeface="Calibri"/>
              </a:rPr>
              <a:t>a) Classe 6499 – VETERINÁRIOS</a:t>
            </a:r>
          </a:p>
          <a:p>
            <a:pPr algn="just">
              <a:spcBef>
                <a:spcPts val="600"/>
              </a:spcBef>
              <a:spcAft>
                <a:spcPts val="600"/>
              </a:spcAft>
            </a:pPr>
            <a:r>
              <a:rPr lang="pt-BR" sz="2000" dirty="0">
                <a:solidFill>
                  <a:srgbClr val="4F81BD">
                    <a:lumMod val="50000"/>
                  </a:srgbClr>
                </a:solidFill>
                <a:latin typeface="Calibri"/>
              </a:rPr>
              <a:t>b) Classe 6498 – MEDICAMENTO USO HUMANO (englobando todas as demais classes de medicamentos atualmente existentes no Catálogo)</a:t>
            </a:r>
          </a:p>
          <a:p>
            <a:pPr algn="just"/>
            <a:endParaRPr lang="pt-BR" sz="20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0048AB34-A480-492C-8ED2-7B9F6D2FEAC9}"/>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884337BE-56AD-4D40-A879-CFC740A84C02}"/>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24C8EFBC-9835-44F5-8EA1-3A5DA17C481E}"/>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LANÇAMENTO DO PCA NO SIPLAG</a:t>
            </a:r>
          </a:p>
        </p:txBody>
      </p:sp>
      <p:grpSp>
        <p:nvGrpSpPr>
          <p:cNvPr id="14" name="Group 17">
            <a:extLst>
              <a:ext uri="{FF2B5EF4-FFF2-40B4-BE49-F238E27FC236}">
                <a16:creationId xmlns:a16="http://schemas.microsoft.com/office/drawing/2014/main" id="{7DE12A36-4E75-4D14-9A20-7F4D88D9D6E3}"/>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0CF1E6BF-B7C9-4227-BE0A-D89BFC2EA3D1}"/>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2B7FA71C-65C6-403F-A6F0-8A7D605F30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4017729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33213"/>
            <a:ext cx="8496944" cy="4324261"/>
          </a:xfrm>
          <a:prstGeom prst="rect">
            <a:avLst/>
          </a:prstGeom>
          <a:noFill/>
        </p:spPr>
        <p:txBody>
          <a:bodyPr wrap="square" rtlCol="0">
            <a:spAutoFit/>
          </a:bodyPr>
          <a:lstStyle/>
          <a:p>
            <a:pPr algn="just"/>
            <a:r>
              <a:rPr lang="pt-BR" sz="2400" b="1" dirty="0">
                <a:solidFill>
                  <a:srgbClr val="4F81BD">
                    <a:lumMod val="50000"/>
                  </a:srgbClr>
                </a:solidFill>
                <a:latin typeface="Calibri"/>
              </a:rPr>
              <a:t>Como atualizar o PCA?</a:t>
            </a:r>
          </a:p>
          <a:p>
            <a:pPr algn="just"/>
            <a:endParaRPr lang="pt-BR" sz="2400" b="1" dirty="0">
              <a:solidFill>
                <a:srgbClr val="4F81BD">
                  <a:lumMod val="50000"/>
                </a:srgbClr>
              </a:solidFill>
              <a:latin typeface="Calibri"/>
            </a:endParaRP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A partir de outubro do ano de elaboração.</a:t>
            </a: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Sempre que houver necessidade de modificar as classes ou quando o orçamento sofrer alterações.</a:t>
            </a: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Refazer a planilha completa criando uma nova versão contendo também as inclusões, exclusões e modificações.</a:t>
            </a: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Enviar a planilha e ofício assinado pela autoridade competente da U.O. para a SEPLAG/SUBLOG justificando a necessidade de alteração.</a:t>
            </a:r>
          </a:p>
        </p:txBody>
      </p:sp>
      <p:sp>
        <p:nvSpPr>
          <p:cNvPr id="9" name="AutoShape 2">
            <a:extLst>
              <a:ext uri="{FF2B5EF4-FFF2-40B4-BE49-F238E27FC236}">
                <a16:creationId xmlns:a16="http://schemas.microsoft.com/office/drawing/2014/main" id="{C2C53183-8064-4DAF-83B4-729BABD34181}"/>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606575D1-5867-40CF-8EFF-424F02A10306}"/>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749BAC65-4DFC-4417-AF2F-8983A94F1C32}"/>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14" name="Group 17">
            <a:extLst>
              <a:ext uri="{FF2B5EF4-FFF2-40B4-BE49-F238E27FC236}">
                <a16:creationId xmlns:a16="http://schemas.microsoft.com/office/drawing/2014/main" id="{809EB929-FD7E-4E0B-AAA0-4D9DB2959789}"/>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C9B8474B-4750-452F-8254-BB30CC4303CD}"/>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377C944F-CF6E-45FA-892B-3EDC309BA8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1068748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33213"/>
            <a:ext cx="8496944" cy="4770537"/>
          </a:xfrm>
          <a:prstGeom prst="rect">
            <a:avLst/>
          </a:prstGeom>
          <a:noFill/>
        </p:spPr>
        <p:txBody>
          <a:bodyPr wrap="square" rtlCol="0">
            <a:spAutoFit/>
          </a:bodyPr>
          <a:lstStyle/>
          <a:p>
            <a:pPr algn="just"/>
            <a:r>
              <a:rPr lang="pt-BR" sz="2400" b="1" dirty="0">
                <a:solidFill>
                  <a:srgbClr val="4F81BD">
                    <a:lumMod val="50000"/>
                  </a:srgbClr>
                </a:solidFill>
                <a:latin typeface="Calibri"/>
              </a:rPr>
              <a:t>Como atualizar o PCA?</a:t>
            </a:r>
          </a:p>
          <a:p>
            <a:pPr algn="just"/>
            <a:endParaRPr lang="pt-BR" sz="2400" b="1" dirty="0">
              <a:solidFill>
                <a:srgbClr val="4F81BD">
                  <a:lumMod val="50000"/>
                </a:srgbClr>
              </a:solidFill>
              <a:latin typeface="Calibri"/>
            </a:endParaRP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Processo SEI único para todo o exercício.</a:t>
            </a:r>
          </a:p>
          <a:p>
            <a:pPr marL="342900" indent="-342900" algn="just">
              <a:spcBef>
                <a:spcPts val="600"/>
              </a:spcBef>
              <a:spcAft>
                <a:spcPts val="600"/>
              </a:spcAft>
              <a:buFont typeface="Arial" panose="020B0604020202020204" pitchFamily="34" charset="0"/>
              <a:buChar char="•"/>
            </a:pPr>
            <a:r>
              <a:rPr lang="pt-BR" sz="2400" dirty="0">
                <a:solidFill>
                  <a:srgbClr val="4F81BD">
                    <a:lumMod val="50000"/>
                  </a:srgbClr>
                </a:solidFill>
                <a:latin typeface="Calibri"/>
              </a:rPr>
              <a:t>Enviar até o dia 18 de cada mês.</a:t>
            </a:r>
          </a:p>
          <a:p>
            <a:pPr algn="just">
              <a:spcBef>
                <a:spcPts val="600"/>
              </a:spcBef>
              <a:spcAft>
                <a:spcPts val="600"/>
              </a:spcAft>
            </a:pPr>
            <a:endParaRPr lang="pt-BR" sz="2400" dirty="0">
              <a:solidFill>
                <a:srgbClr val="4F81BD">
                  <a:lumMod val="50000"/>
                </a:srgbClr>
              </a:solidFill>
              <a:latin typeface="Calibri"/>
            </a:endParaRPr>
          </a:p>
          <a:p>
            <a:pPr algn="just">
              <a:spcBef>
                <a:spcPts val="600"/>
              </a:spcBef>
              <a:spcAft>
                <a:spcPts val="600"/>
              </a:spcAft>
            </a:pPr>
            <a:r>
              <a:rPr lang="pt-BR" sz="2400" b="1" dirty="0">
                <a:solidFill>
                  <a:srgbClr val="4F81BD">
                    <a:lumMod val="50000"/>
                  </a:srgbClr>
                </a:solidFill>
                <a:latin typeface="Calibri"/>
              </a:rPr>
              <a:t>ATENÇÃO</a:t>
            </a:r>
            <a:r>
              <a:rPr lang="pt-BR" sz="2400" dirty="0">
                <a:solidFill>
                  <a:srgbClr val="4F81BD">
                    <a:lumMod val="50000"/>
                  </a:srgbClr>
                </a:solidFill>
                <a:latin typeface="Calibri"/>
              </a:rPr>
              <a:t>: somente será possível incluir novas despesas no PCA se houver uma </a:t>
            </a:r>
            <a:r>
              <a:rPr lang="pt-BR" sz="2400" dirty="0">
                <a:solidFill>
                  <a:srgbClr val="4F81BD">
                    <a:lumMod val="50000"/>
                  </a:srgbClr>
                </a:solidFill>
                <a:highlight>
                  <a:srgbClr val="FFFF00"/>
                </a:highlight>
                <a:latin typeface="Calibri"/>
              </a:rPr>
              <a:t>suplementação de recursos</a:t>
            </a:r>
            <a:r>
              <a:rPr lang="pt-BR" sz="2400" dirty="0">
                <a:solidFill>
                  <a:srgbClr val="4F81BD">
                    <a:lumMod val="50000"/>
                  </a:srgbClr>
                </a:solidFill>
                <a:latin typeface="Calibri"/>
              </a:rPr>
              <a:t> na dotação orçamentária. Se não houve suplementação, a inclusão não será possível Nesse caso, será necessário promover a </a:t>
            </a:r>
            <a:r>
              <a:rPr lang="pt-BR" sz="2400" dirty="0">
                <a:solidFill>
                  <a:srgbClr val="4F81BD">
                    <a:lumMod val="50000"/>
                  </a:srgbClr>
                </a:solidFill>
                <a:highlight>
                  <a:srgbClr val="FFFF00"/>
                </a:highlight>
                <a:latin typeface="Calibri"/>
              </a:rPr>
              <a:t>compensação do valor</a:t>
            </a:r>
            <a:r>
              <a:rPr lang="pt-BR" sz="2400" dirty="0">
                <a:solidFill>
                  <a:srgbClr val="4F81BD">
                    <a:lumMod val="50000"/>
                  </a:srgbClr>
                </a:solidFill>
                <a:latin typeface="Calibri"/>
              </a:rPr>
              <a:t> a ser incluído </a:t>
            </a:r>
            <a:r>
              <a:rPr lang="pt-BR" sz="2400" dirty="0">
                <a:solidFill>
                  <a:srgbClr val="4F81BD">
                    <a:lumMod val="50000"/>
                  </a:srgbClr>
                </a:solidFill>
                <a:highlight>
                  <a:srgbClr val="FFFF00"/>
                </a:highlight>
                <a:latin typeface="Calibri"/>
              </a:rPr>
              <a:t>reduzindo</a:t>
            </a:r>
            <a:r>
              <a:rPr lang="pt-BR" sz="2400" dirty="0">
                <a:solidFill>
                  <a:srgbClr val="4F81BD">
                    <a:lumMod val="50000"/>
                  </a:srgbClr>
                </a:solidFill>
                <a:latin typeface="Calibri"/>
              </a:rPr>
              <a:t> alguma outra despesa do PCA.</a:t>
            </a:r>
          </a:p>
          <a:p>
            <a:pPr marL="342900" indent="-342900" algn="just">
              <a:buFont typeface="Arial" panose="020B0604020202020204" pitchFamily="34" charset="0"/>
              <a:buChar char="•"/>
            </a:pPr>
            <a:endParaRPr lang="pt-BR" sz="2400" dirty="0">
              <a:solidFill>
                <a:srgbClr val="4F81BD">
                  <a:lumMod val="50000"/>
                </a:srgbClr>
              </a:solidFill>
              <a:latin typeface="Calibri"/>
            </a:endParaRPr>
          </a:p>
        </p:txBody>
      </p:sp>
      <p:sp>
        <p:nvSpPr>
          <p:cNvPr id="9" name="AutoShape 2">
            <a:extLst>
              <a:ext uri="{FF2B5EF4-FFF2-40B4-BE49-F238E27FC236}">
                <a16:creationId xmlns:a16="http://schemas.microsoft.com/office/drawing/2014/main" id="{700AF720-9F9C-4A8E-A6E0-8C3FCFC716FE}"/>
              </a:ext>
            </a:extLst>
          </p:cNvPr>
          <p:cNvSpPr/>
          <p:nvPr/>
        </p:nvSpPr>
        <p:spPr>
          <a:xfrm>
            <a:off x="-20607" y="-4886"/>
            <a:ext cx="12212607" cy="1151726"/>
          </a:xfrm>
          <a:prstGeom prst="rect">
            <a:avLst/>
          </a:prstGeom>
          <a:solidFill>
            <a:srgbClr val="192337"/>
          </a:solidFill>
        </p:spPr>
      </p:sp>
      <p:sp>
        <p:nvSpPr>
          <p:cNvPr id="11" name="AutoShape 3">
            <a:extLst>
              <a:ext uri="{FF2B5EF4-FFF2-40B4-BE49-F238E27FC236}">
                <a16:creationId xmlns:a16="http://schemas.microsoft.com/office/drawing/2014/main" id="{DF4A6AF3-A6F2-4800-B24D-EB655ED73829}"/>
              </a:ext>
            </a:extLst>
          </p:cNvPr>
          <p:cNvSpPr/>
          <p:nvPr/>
        </p:nvSpPr>
        <p:spPr>
          <a:xfrm flipV="1">
            <a:off x="1522032" y="705424"/>
            <a:ext cx="10649361" cy="70074"/>
          </a:xfrm>
          <a:prstGeom prst="rect">
            <a:avLst/>
          </a:prstGeom>
          <a:solidFill>
            <a:srgbClr val="00B050"/>
          </a:solidFill>
        </p:spPr>
      </p:sp>
      <p:sp>
        <p:nvSpPr>
          <p:cNvPr id="12" name="TextBox 21">
            <a:extLst>
              <a:ext uri="{FF2B5EF4-FFF2-40B4-BE49-F238E27FC236}">
                <a16:creationId xmlns:a16="http://schemas.microsoft.com/office/drawing/2014/main" id="{246BE508-7F31-4894-983B-5D7EE59A5456}"/>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14" name="Group 17">
            <a:extLst>
              <a:ext uri="{FF2B5EF4-FFF2-40B4-BE49-F238E27FC236}">
                <a16:creationId xmlns:a16="http://schemas.microsoft.com/office/drawing/2014/main" id="{87A01ED2-E9A7-4780-B3B3-E132D7F31920}"/>
              </a:ext>
            </a:extLst>
          </p:cNvPr>
          <p:cNvGrpSpPr>
            <a:grpSpLocks noChangeAspect="1"/>
          </p:cNvGrpSpPr>
          <p:nvPr/>
        </p:nvGrpSpPr>
        <p:grpSpPr>
          <a:xfrm>
            <a:off x="138425" y="58516"/>
            <a:ext cx="1018250" cy="1018250"/>
            <a:chOff x="0" y="0"/>
            <a:chExt cx="6355080" cy="6355080"/>
          </a:xfrm>
          <a:solidFill>
            <a:srgbClr val="00B050"/>
          </a:solidFill>
        </p:grpSpPr>
        <p:sp>
          <p:nvSpPr>
            <p:cNvPr id="15" name="Freeform 18">
              <a:extLst>
                <a:ext uri="{FF2B5EF4-FFF2-40B4-BE49-F238E27FC236}">
                  <a16:creationId xmlns:a16="http://schemas.microsoft.com/office/drawing/2014/main" id="{88F548DB-665B-4BD4-AAED-518861C3EE2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6" name="Gráfico 15" descr="Documento">
            <a:extLst>
              <a:ext uri="{FF2B5EF4-FFF2-40B4-BE49-F238E27FC236}">
                <a16:creationId xmlns:a16="http://schemas.microsoft.com/office/drawing/2014/main" id="{C996F6D8-C8A9-43CD-A04C-6487C4000C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426456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90161" y="1632045"/>
            <a:ext cx="3288549" cy="769441"/>
          </a:xfrm>
          <a:prstGeom prst="rect">
            <a:avLst/>
          </a:prstGeom>
        </p:spPr>
        <p:txBody>
          <a:bodyPr lIns="0" tIns="0" rIns="0" bIns="0" rtlCol="0" anchor="t">
            <a:spAutoFit/>
          </a:bodyPr>
          <a:lstStyle/>
          <a:p>
            <a:pPr algn="ctr" defTabSz="609630">
              <a:lnSpc>
                <a:spcPts val="1987"/>
              </a:lnSpc>
              <a:spcBef>
                <a:spcPct val="0"/>
              </a:spcBef>
            </a:pPr>
            <a:r>
              <a:rPr lang="en-US" sz="1806" b="1" spc="-68" dirty="0">
                <a:solidFill>
                  <a:schemeClr val="tx2">
                    <a:lumMod val="50000"/>
                  </a:schemeClr>
                </a:solidFill>
                <a:latin typeface="Montaser Arabic extraLight Bold"/>
              </a:rPr>
              <a:t>6 Redes de </a:t>
            </a:r>
            <a:r>
              <a:rPr lang="pt-BR" sz="1806" b="1" spc="-68" dirty="0">
                <a:solidFill>
                  <a:schemeClr val="tx2">
                    <a:lumMod val="50000"/>
                  </a:schemeClr>
                </a:solidFill>
                <a:latin typeface="Montaser Arabic extraLight Bold"/>
              </a:rPr>
              <a:t>Logística</a:t>
            </a:r>
          </a:p>
          <a:p>
            <a:pPr algn="ctr" defTabSz="609630">
              <a:lnSpc>
                <a:spcPts val="1987"/>
              </a:lnSpc>
              <a:spcBef>
                <a:spcPct val="0"/>
              </a:spcBef>
            </a:pPr>
            <a:endParaRPr lang="pt-BR" sz="1806" b="1" spc="-68" dirty="0">
              <a:solidFill>
                <a:schemeClr val="tx2">
                  <a:lumMod val="50000"/>
                </a:schemeClr>
              </a:solidFill>
              <a:latin typeface="Montaser Arabic extraLight Bold"/>
            </a:endParaRPr>
          </a:p>
          <a:p>
            <a:pPr algn="ctr" defTabSz="609630">
              <a:lnSpc>
                <a:spcPts val="1987"/>
              </a:lnSpc>
              <a:spcBef>
                <a:spcPct val="0"/>
              </a:spcBef>
            </a:pPr>
            <a:r>
              <a:rPr lang="en-US" sz="1806" b="1" spc="-68" dirty="0">
                <a:solidFill>
                  <a:schemeClr val="tx2">
                    <a:lumMod val="50000"/>
                  </a:schemeClr>
                </a:solidFill>
                <a:latin typeface="Montaser Arabic extraLight Bold"/>
              </a:rPr>
              <a:t>REDELOG + 5 Redes </a:t>
            </a:r>
            <a:r>
              <a:rPr lang="pt-BR" sz="1806" b="1" spc="-68" dirty="0">
                <a:solidFill>
                  <a:schemeClr val="tx2">
                    <a:lumMod val="50000"/>
                  </a:schemeClr>
                </a:solidFill>
                <a:latin typeface="Montaser Arabic extraLight Bold"/>
              </a:rPr>
              <a:t>Funcionais</a:t>
            </a:r>
          </a:p>
        </p:txBody>
      </p:sp>
      <p:sp>
        <p:nvSpPr>
          <p:cNvPr id="12" name="AutoShape 2">
            <a:extLst>
              <a:ext uri="{FF2B5EF4-FFF2-40B4-BE49-F238E27FC236}">
                <a16:creationId xmlns:a16="http://schemas.microsoft.com/office/drawing/2014/main" id="{7EB9909C-0C3F-442D-9219-9D3CED308F97}"/>
              </a:ext>
            </a:extLst>
          </p:cNvPr>
          <p:cNvSpPr/>
          <p:nvPr/>
        </p:nvSpPr>
        <p:spPr>
          <a:xfrm>
            <a:off x="-20608" y="-4886"/>
            <a:ext cx="12212607" cy="1151726"/>
          </a:xfrm>
          <a:prstGeom prst="rect">
            <a:avLst/>
          </a:prstGeom>
          <a:solidFill>
            <a:srgbClr val="192337"/>
          </a:solidFill>
        </p:spPr>
      </p:sp>
      <p:sp>
        <p:nvSpPr>
          <p:cNvPr id="13" name="AutoShape 3">
            <a:extLst>
              <a:ext uri="{FF2B5EF4-FFF2-40B4-BE49-F238E27FC236}">
                <a16:creationId xmlns:a16="http://schemas.microsoft.com/office/drawing/2014/main" id="{9CB081B6-BEC0-4873-BD28-5141C8B1E431}"/>
              </a:ext>
            </a:extLst>
          </p:cNvPr>
          <p:cNvSpPr/>
          <p:nvPr/>
        </p:nvSpPr>
        <p:spPr>
          <a:xfrm flipV="1">
            <a:off x="1522032" y="705424"/>
            <a:ext cx="10649361" cy="70074"/>
          </a:xfrm>
          <a:prstGeom prst="rect">
            <a:avLst/>
          </a:prstGeom>
          <a:solidFill>
            <a:srgbClr val="00B050"/>
          </a:solidFill>
        </p:spPr>
      </p:sp>
      <p:sp>
        <p:nvSpPr>
          <p:cNvPr id="14" name="TextBox 21">
            <a:extLst>
              <a:ext uri="{FF2B5EF4-FFF2-40B4-BE49-F238E27FC236}">
                <a16:creationId xmlns:a16="http://schemas.microsoft.com/office/drawing/2014/main" id="{AC50EE13-7AF2-4E9C-8C59-7193E164B73A}"/>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O QUE SÃO AS REDES DE LOGÍSTICA?</a:t>
            </a:r>
          </a:p>
        </p:txBody>
      </p:sp>
      <p:grpSp>
        <p:nvGrpSpPr>
          <p:cNvPr id="15" name="Group 9">
            <a:extLst>
              <a:ext uri="{FF2B5EF4-FFF2-40B4-BE49-F238E27FC236}">
                <a16:creationId xmlns:a16="http://schemas.microsoft.com/office/drawing/2014/main" id="{B606BDF5-20C5-44B4-9BC5-61123C920B0C}"/>
              </a:ext>
            </a:extLst>
          </p:cNvPr>
          <p:cNvGrpSpPr/>
          <p:nvPr/>
        </p:nvGrpSpPr>
        <p:grpSpPr>
          <a:xfrm>
            <a:off x="158976" y="78489"/>
            <a:ext cx="1002168" cy="1002168"/>
            <a:chOff x="0" y="0"/>
            <a:chExt cx="2793758" cy="2793758"/>
          </a:xfrm>
          <a:solidFill>
            <a:srgbClr val="00B050"/>
          </a:solidFill>
        </p:grpSpPr>
        <p:grpSp>
          <p:nvGrpSpPr>
            <p:cNvPr id="16" name="Group 10">
              <a:extLst>
                <a:ext uri="{FF2B5EF4-FFF2-40B4-BE49-F238E27FC236}">
                  <a16:creationId xmlns:a16="http://schemas.microsoft.com/office/drawing/2014/main" id="{C7577612-EAFF-4674-9357-D6F31CE84AA5}"/>
                </a:ext>
              </a:extLst>
            </p:cNvPr>
            <p:cNvGrpSpPr>
              <a:grpSpLocks noChangeAspect="1"/>
            </p:cNvGrpSpPr>
            <p:nvPr/>
          </p:nvGrpSpPr>
          <p:grpSpPr>
            <a:xfrm>
              <a:off x="0" y="0"/>
              <a:ext cx="2793758" cy="2793758"/>
              <a:chOff x="0" y="0"/>
              <a:chExt cx="6355080" cy="6355080"/>
            </a:xfrm>
            <a:grpFill/>
          </p:grpSpPr>
          <p:sp>
            <p:nvSpPr>
              <p:cNvPr id="18" name="Freeform 11">
                <a:extLst>
                  <a:ext uri="{FF2B5EF4-FFF2-40B4-BE49-F238E27FC236}">
                    <a16:creationId xmlns:a16="http://schemas.microsoft.com/office/drawing/2014/main" id="{5E5375CE-D342-444C-ACCA-4A59101E656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7" name="Picture 12">
              <a:extLst>
                <a:ext uri="{FF2B5EF4-FFF2-40B4-BE49-F238E27FC236}">
                  <a16:creationId xmlns:a16="http://schemas.microsoft.com/office/drawing/2014/main" id="{576977A8-E8F1-4703-A7DD-A7DF238FE8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2558" y="212558"/>
              <a:ext cx="2368643" cy="2368643"/>
            </a:xfrm>
            <a:prstGeom prst="rect">
              <a:avLst/>
            </a:prstGeom>
          </p:spPr>
        </p:pic>
      </p:grpSp>
      <p:sp>
        <p:nvSpPr>
          <p:cNvPr id="11" name="Shape A">
            <a:extLst>
              <a:ext uri="{FF2B5EF4-FFF2-40B4-BE49-F238E27FC236}">
                <a16:creationId xmlns:a16="http://schemas.microsoft.com/office/drawing/2014/main" id="{BDA3925A-86EA-4C12-85DF-93E5894A349B}"/>
              </a:ext>
            </a:extLst>
          </p:cNvPr>
          <p:cNvSpPr/>
          <p:nvPr/>
        </p:nvSpPr>
        <p:spPr>
          <a:xfrm>
            <a:off x="2608349" y="4423722"/>
            <a:ext cx="2426781" cy="2176002"/>
          </a:xfrm>
          <a:custGeom>
            <a:avLst/>
            <a:gdLst/>
            <a:ahLst/>
            <a:cxnLst/>
            <a:rect l="0" t="0" r="0" b="0"/>
            <a:pathLst>
              <a:path w="4185335" h="3776129">
                <a:moveTo>
                  <a:pt x="4185335" y="1247089"/>
                </a:moveTo>
                <a:lnTo>
                  <a:pt x="4106951" y="1005497"/>
                </a:lnTo>
                <a:lnTo>
                  <a:pt x="3777640" y="1114475"/>
                </a:lnTo>
                <a:cubicBezTo>
                  <a:pt x="3610787" y="1169695"/>
                  <a:pt x="3429419" y="1102537"/>
                  <a:pt x="3334816" y="954404"/>
                </a:cubicBezTo>
                <a:cubicBezTo>
                  <a:pt x="2917062" y="300227"/>
                  <a:pt x="2087638" y="0"/>
                  <a:pt x="1328534" y="277672"/>
                </a:cubicBezTo>
                <a:cubicBezTo>
                  <a:pt x="451103" y="598639"/>
                  <a:pt x="0" y="1570139"/>
                  <a:pt x="320967" y="2447582"/>
                </a:cubicBezTo>
                <a:cubicBezTo>
                  <a:pt x="641934" y="3325012"/>
                  <a:pt x="1613446" y="3776129"/>
                  <a:pt x="2490876" y="3455149"/>
                </a:cubicBezTo>
                <a:cubicBezTo>
                  <a:pt x="3216960" y="3189554"/>
                  <a:pt x="3651059" y="2478481"/>
                  <a:pt x="3597338" y="1743862"/>
                </a:cubicBezTo>
                <a:cubicBezTo>
                  <a:pt x="3584638" y="1570164"/>
                  <a:pt x="3692258" y="1410271"/>
                  <a:pt x="3857599" y="1355547"/>
                </a:cubicBezTo>
                <a:close/>
              </a:path>
            </a:pathLst>
          </a:custGeom>
          <a:solidFill>
            <a:schemeClr val="accent5"/>
          </a:solidFill>
          <a:ln w="12700" cap="flat" cmpd="sng">
            <a:noFill/>
            <a:prstDash val="solid"/>
            <a:miter lim="800000"/>
          </a:ln>
        </p:spPr>
        <p:txBody>
          <a:bodyPr wrap="square"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a:ln>
                <a:noFill/>
              </a:ln>
              <a:solidFill>
                <a:srgbClr val="172144"/>
              </a:solidFill>
              <a:effectLst/>
              <a:uLnTx/>
              <a:uFillTx/>
              <a:latin typeface="Lato"/>
            </a:endParaRPr>
          </a:p>
        </p:txBody>
      </p:sp>
      <p:grpSp>
        <p:nvGrpSpPr>
          <p:cNvPr id="19" name="Circle A">
            <a:extLst>
              <a:ext uri="{FF2B5EF4-FFF2-40B4-BE49-F238E27FC236}">
                <a16:creationId xmlns:a16="http://schemas.microsoft.com/office/drawing/2014/main" id="{B7E3B04E-D007-4500-80CF-F9003BFB944B}"/>
              </a:ext>
            </a:extLst>
          </p:cNvPr>
          <p:cNvGrpSpPr/>
          <p:nvPr/>
        </p:nvGrpSpPr>
        <p:grpSpPr>
          <a:xfrm>
            <a:off x="2872465" y="4676127"/>
            <a:ext cx="1660781" cy="1682844"/>
            <a:chOff x="3983512" y="7494820"/>
            <a:chExt cx="2026977" cy="2027269"/>
          </a:xfrm>
        </p:grpSpPr>
        <p:sp>
          <p:nvSpPr>
            <p:cNvPr id="20" name="Circle">
              <a:extLst>
                <a:ext uri="{FF2B5EF4-FFF2-40B4-BE49-F238E27FC236}">
                  <a16:creationId xmlns:a16="http://schemas.microsoft.com/office/drawing/2014/main" id="{D77FE6CB-465F-46E5-B967-6D4F03759DBA}"/>
                </a:ext>
              </a:extLst>
            </p:cNvPr>
            <p:cNvSpPr/>
            <p:nvPr/>
          </p:nvSpPr>
          <p:spPr>
            <a:xfrm>
              <a:off x="4009865" y="7521193"/>
              <a:ext cx="1974265" cy="1974522"/>
            </a:xfrm>
            <a:custGeom>
              <a:avLst/>
              <a:gdLst/>
              <a:ahLst/>
              <a:cxnLst/>
              <a:rect l="0" t="0" r="0" b="0"/>
              <a:pathLst>
                <a:path w="2631897" h="2631884">
                  <a:moveTo>
                    <a:pt x="0" y="1315948"/>
                  </a:moveTo>
                  <a:cubicBezTo>
                    <a:pt x="0" y="589152"/>
                    <a:pt x="589178" y="0"/>
                    <a:pt x="1315948" y="0"/>
                  </a:cubicBezTo>
                  <a:cubicBezTo>
                    <a:pt x="2042731" y="0"/>
                    <a:pt x="2631897" y="589152"/>
                    <a:pt x="2631897" y="1315948"/>
                  </a:cubicBezTo>
                  <a:cubicBezTo>
                    <a:pt x="2631897" y="2042731"/>
                    <a:pt x="2042731" y="2631884"/>
                    <a:pt x="1315948" y="2631884"/>
                  </a:cubicBezTo>
                  <a:cubicBezTo>
                    <a:pt x="589178" y="2631884"/>
                    <a:pt x="0" y="2042731"/>
                    <a:pt x="0" y="1315948"/>
                  </a:cubicBezTo>
                  <a:close/>
                </a:path>
              </a:pathLst>
            </a:custGeom>
            <a:solidFill>
              <a:srgbClr val="FFFFFF"/>
            </a:solidFill>
            <a:ln w="12700" cap="flat" cmpd="sng">
              <a:noFill/>
              <a:prstDash val="solid"/>
              <a:miter lim="800000"/>
            </a:ln>
            <a:effectLst/>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172144"/>
                </a:solidFill>
                <a:effectLst/>
                <a:uLnTx/>
                <a:uFillTx/>
                <a:latin typeface="Lato"/>
              </a:endParaRPr>
            </a:p>
          </p:txBody>
        </p:sp>
        <p:sp>
          <p:nvSpPr>
            <p:cNvPr id="21" name="Thickness">
              <a:extLst>
                <a:ext uri="{FF2B5EF4-FFF2-40B4-BE49-F238E27FC236}">
                  <a16:creationId xmlns:a16="http://schemas.microsoft.com/office/drawing/2014/main" id="{0E1FE0C9-DFA7-4703-AB5D-2380D11E7600}"/>
                </a:ext>
              </a:extLst>
            </p:cNvPr>
            <p:cNvSpPr/>
            <p:nvPr/>
          </p:nvSpPr>
          <p:spPr>
            <a:xfrm>
              <a:off x="3983512" y="7494820"/>
              <a:ext cx="2026977" cy="2027269"/>
            </a:xfrm>
            <a:custGeom>
              <a:avLst/>
              <a:gdLst/>
              <a:ahLst/>
              <a:cxnLst/>
              <a:rect l="0" t="0" r="0" b="0"/>
              <a:pathLst>
                <a:path w="2702166" h="2702191">
                  <a:moveTo>
                    <a:pt x="1351076" y="0"/>
                  </a:moveTo>
                  <a:cubicBezTo>
                    <a:pt x="606082" y="0"/>
                    <a:pt x="0" y="606107"/>
                    <a:pt x="0" y="1351102"/>
                  </a:cubicBezTo>
                  <a:cubicBezTo>
                    <a:pt x="0" y="2096084"/>
                    <a:pt x="606082" y="2702191"/>
                    <a:pt x="1351076" y="2702191"/>
                  </a:cubicBezTo>
                  <a:cubicBezTo>
                    <a:pt x="2096071" y="2702191"/>
                    <a:pt x="2702166" y="2096084"/>
                    <a:pt x="2702166" y="1351102"/>
                  </a:cubicBezTo>
                  <a:cubicBezTo>
                    <a:pt x="2702166" y="606107"/>
                    <a:pt x="2096071" y="0"/>
                    <a:pt x="1351076" y="0"/>
                  </a:cubicBezTo>
                  <a:close/>
                  <a:moveTo>
                    <a:pt x="1351076" y="2667038"/>
                  </a:moveTo>
                  <a:cubicBezTo>
                    <a:pt x="624306" y="2667038"/>
                    <a:pt x="35128" y="2077885"/>
                    <a:pt x="35128" y="1351102"/>
                  </a:cubicBezTo>
                  <a:cubicBezTo>
                    <a:pt x="35128" y="624306"/>
                    <a:pt x="624306" y="35153"/>
                    <a:pt x="1351076" y="35153"/>
                  </a:cubicBezTo>
                  <a:cubicBezTo>
                    <a:pt x="2077859" y="35153"/>
                    <a:pt x="2667025" y="624306"/>
                    <a:pt x="2667025" y="1351102"/>
                  </a:cubicBezTo>
                  <a:cubicBezTo>
                    <a:pt x="2667025" y="2077885"/>
                    <a:pt x="2077859" y="2667038"/>
                    <a:pt x="1351076" y="2667038"/>
                  </a:cubicBezTo>
                  <a:close/>
                </a:path>
              </a:pathLst>
            </a:custGeom>
            <a:gradFill flip="none" rotWithShape="1">
              <a:gsLst>
                <a:gs pos="0">
                  <a:srgbClr val="1FA2FF">
                    <a:lumMod val="40000"/>
                    <a:lumOff val="60000"/>
                    <a:alpha val="0"/>
                  </a:srgbClr>
                </a:gs>
                <a:gs pos="100000">
                  <a:srgbClr val="1FA2FF">
                    <a:lumMod val="60000"/>
                    <a:lumOff val="40000"/>
                  </a:srgbClr>
                </a:gs>
              </a:gsLst>
              <a:lin ang="2700000" scaled="1"/>
              <a:tileRect/>
            </a:gradFill>
            <a:ln w="12700" cap="flat" cmpd="sng">
              <a:noFill/>
              <a:prstDash val="solid"/>
              <a:miter lim="800000"/>
            </a:ln>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a:ln>
                  <a:noFill/>
                </a:ln>
                <a:solidFill>
                  <a:srgbClr val="172144"/>
                </a:solidFill>
                <a:effectLst/>
                <a:uLnTx/>
                <a:uFillTx/>
                <a:latin typeface="Lato"/>
              </a:endParaRPr>
            </a:p>
          </p:txBody>
        </p:sp>
      </p:grpSp>
      <p:sp>
        <p:nvSpPr>
          <p:cNvPr id="24" name="Shape B">
            <a:extLst>
              <a:ext uri="{FF2B5EF4-FFF2-40B4-BE49-F238E27FC236}">
                <a16:creationId xmlns:a16="http://schemas.microsoft.com/office/drawing/2014/main" id="{8F73FCDD-2D47-45CB-81AF-F321869A22D3}"/>
              </a:ext>
            </a:extLst>
          </p:cNvPr>
          <p:cNvSpPr/>
          <p:nvPr/>
        </p:nvSpPr>
        <p:spPr>
          <a:xfrm>
            <a:off x="2918697" y="2032353"/>
            <a:ext cx="2945662" cy="2348564"/>
          </a:xfrm>
          <a:custGeom>
            <a:avLst/>
            <a:gdLst/>
            <a:ahLst/>
            <a:cxnLst/>
            <a:rect l="0" t="0" r="0" b="0"/>
            <a:pathLst>
              <a:path w="5139867" h="4029316">
                <a:moveTo>
                  <a:pt x="5139867" y="3816324"/>
                </a:moveTo>
                <a:lnTo>
                  <a:pt x="3691483" y="2896743"/>
                </a:lnTo>
                <a:cubicBezTo>
                  <a:pt x="3544696" y="2803550"/>
                  <a:pt x="3478771" y="2622511"/>
                  <a:pt x="3533406" y="2457437"/>
                </a:cubicBezTo>
                <a:cubicBezTo>
                  <a:pt x="3768039" y="1748612"/>
                  <a:pt x="3510013" y="943368"/>
                  <a:pt x="2856509" y="513473"/>
                </a:cubicBezTo>
                <a:cubicBezTo>
                  <a:pt x="2075967" y="0"/>
                  <a:pt x="1026934" y="216509"/>
                  <a:pt x="513473" y="997064"/>
                </a:cubicBezTo>
                <a:cubicBezTo>
                  <a:pt x="0" y="1777606"/>
                  <a:pt x="216509" y="2826638"/>
                  <a:pt x="997051" y="3340112"/>
                </a:cubicBezTo>
                <a:cubicBezTo>
                  <a:pt x="1666011" y="3780167"/>
                  <a:pt x="2532113" y="3683977"/>
                  <a:pt x="3089325" y="3156140"/>
                </a:cubicBezTo>
                <a:cubicBezTo>
                  <a:pt x="3216605" y="3035541"/>
                  <a:pt x="3410648" y="3019336"/>
                  <a:pt x="3558679" y="3113316"/>
                </a:cubicBezTo>
                <a:lnTo>
                  <a:pt x="5001425" y="4029316"/>
                </a:lnTo>
                <a:close/>
              </a:path>
            </a:pathLst>
          </a:custGeom>
          <a:solidFill>
            <a:schemeClr val="accent5"/>
          </a:solidFill>
          <a:ln w="12700" cap="flat" cmpd="sng">
            <a:noFill/>
            <a:prstDash val="solid"/>
            <a:miter lim="800000"/>
          </a:ln>
        </p:spPr>
        <p:txBody>
          <a:bodyPr wrap="square"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a:ln>
                <a:noFill/>
              </a:ln>
              <a:solidFill>
                <a:srgbClr val="172144"/>
              </a:solidFill>
              <a:effectLst/>
              <a:uLnTx/>
              <a:uFillTx/>
              <a:latin typeface="Lato"/>
            </a:endParaRPr>
          </a:p>
        </p:txBody>
      </p:sp>
      <p:sp>
        <p:nvSpPr>
          <p:cNvPr id="25" name="Shape C">
            <a:extLst>
              <a:ext uri="{FF2B5EF4-FFF2-40B4-BE49-F238E27FC236}">
                <a16:creationId xmlns:a16="http://schemas.microsoft.com/office/drawing/2014/main" id="{F9B18794-F8EC-4DD9-811D-E4D1ADC13D91}"/>
              </a:ext>
            </a:extLst>
          </p:cNvPr>
          <p:cNvSpPr/>
          <p:nvPr/>
        </p:nvSpPr>
        <p:spPr>
          <a:xfrm>
            <a:off x="6056855" y="1055225"/>
            <a:ext cx="2161991" cy="2544557"/>
          </a:xfrm>
          <a:custGeom>
            <a:avLst/>
            <a:gdLst/>
            <a:ahLst/>
            <a:cxnLst/>
            <a:rect l="0" t="0" r="0" b="0"/>
            <a:pathLst>
              <a:path w="3772903" h="4675568">
                <a:moveTo>
                  <a:pt x="2439123" y="317398"/>
                </a:moveTo>
                <a:cubicBezTo>
                  <a:pt x="1560398" y="0"/>
                  <a:pt x="590727" y="455040"/>
                  <a:pt x="273329" y="1333779"/>
                </a:cubicBezTo>
                <a:cubicBezTo>
                  <a:pt x="0" y="2090445"/>
                  <a:pt x="299453" y="2914561"/>
                  <a:pt x="948994" y="3331565"/>
                </a:cubicBezTo>
                <a:cubicBezTo>
                  <a:pt x="1095984" y="3425926"/>
                  <a:pt x="1162202" y="3606406"/>
                  <a:pt x="1106766" y="3772052"/>
                </a:cubicBezTo>
                <a:lnTo>
                  <a:pt x="833970" y="4587112"/>
                </a:lnTo>
                <a:lnTo>
                  <a:pt x="1072222" y="4675568"/>
                </a:lnTo>
                <a:lnTo>
                  <a:pt x="1346987" y="3854640"/>
                </a:lnTo>
                <a:cubicBezTo>
                  <a:pt x="1402219" y="3689616"/>
                  <a:pt x="1562303" y="3582339"/>
                  <a:pt x="1735797" y="3595662"/>
                </a:cubicBezTo>
                <a:cubicBezTo>
                  <a:pt x="2475217" y="3652456"/>
                  <a:pt x="3191319" y="3214623"/>
                  <a:pt x="3455492" y="2483205"/>
                </a:cubicBezTo>
                <a:cubicBezTo>
                  <a:pt x="3772903" y="1604479"/>
                  <a:pt x="3317849" y="634809"/>
                  <a:pt x="2439123" y="317398"/>
                </a:cubicBezTo>
                <a:close/>
              </a:path>
            </a:pathLst>
          </a:custGeom>
          <a:solidFill>
            <a:schemeClr val="accent5"/>
          </a:solidFill>
          <a:ln w="12700" cap="flat" cmpd="sng">
            <a:noFill/>
            <a:prstDash val="solid"/>
            <a:miter lim="800000"/>
          </a:ln>
        </p:spPr>
        <p:txBody>
          <a:bodyPr wrap="square"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a:ln>
                <a:noFill/>
              </a:ln>
              <a:solidFill>
                <a:srgbClr val="172144"/>
              </a:solidFill>
              <a:effectLst/>
              <a:uLnTx/>
              <a:uFillTx/>
              <a:latin typeface="Lato"/>
            </a:endParaRPr>
          </a:p>
        </p:txBody>
      </p:sp>
      <p:grpSp>
        <p:nvGrpSpPr>
          <p:cNvPr id="26" name="Circle C">
            <a:extLst>
              <a:ext uri="{FF2B5EF4-FFF2-40B4-BE49-F238E27FC236}">
                <a16:creationId xmlns:a16="http://schemas.microsoft.com/office/drawing/2014/main" id="{EA9A5B01-2D4E-426E-8E28-906AB4F61D59}"/>
              </a:ext>
            </a:extLst>
          </p:cNvPr>
          <p:cNvGrpSpPr/>
          <p:nvPr/>
        </p:nvGrpSpPr>
        <p:grpSpPr>
          <a:xfrm>
            <a:off x="6281422" y="1285502"/>
            <a:ext cx="1683359" cy="1594313"/>
            <a:chOff x="9642183" y="1609192"/>
            <a:chExt cx="2026977" cy="2027260"/>
          </a:xfrm>
        </p:grpSpPr>
        <p:sp>
          <p:nvSpPr>
            <p:cNvPr id="27" name="Circle">
              <a:extLst>
                <a:ext uri="{FF2B5EF4-FFF2-40B4-BE49-F238E27FC236}">
                  <a16:creationId xmlns:a16="http://schemas.microsoft.com/office/drawing/2014/main" id="{19C4272E-3CD4-4B11-8B5C-05B45BE51410}"/>
                </a:ext>
              </a:extLst>
            </p:cNvPr>
            <p:cNvSpPr/>
            <p:nvPr/>
          </p:nvSpPr>
          <p:spPr>
            <a:xfrm>
              <a:off x="9668548" y="1635559"/>
              <a:ext cx="1974265" cy="1974522"/>
            </a:xfrm>
            <a:custGeom>
              <a:avLst/>
              <a:gdLst/>
              <a:ahLst/>
              <a:cxnLst/>
              <a:rect l="0" t="0" r="0" b="0"/>
              <a:pathLst>
                <a:path w="2631897" h="2631884">
                  <a:moveTo>
                    <a:pt x="0" y="1315948"/>
                  </a:moveTo>
                  <a:cubicBezTo>
                    <a:pt x="0" y="589152"/>
                    <a:pt x="589165" y="0"/>
                    <a:pt x="1315935" y="0"/>
                  </a:cubicBezTo>
                  <a:cubicBezTo>
                    <a:pt x="2042718" y="0"/>
                    <a:pt x="2631897" y="589152"/>
                    <a:pt x="2631897" y="1315948"/>
                  </a:cubicBezTo>
                  <a:cubicBezTo>
                    <a:pt x="2631897" y="2042731"/>
                    <a:pt x="2042718" y="2631884"/>
                    <a:pt x="1315935" y="2631884"/>
                  </a:cubicBezTo>
                  <a:cubicBezTo>
                    <a:pt x="589165" y="2631884"/>
                    <a:pt x="0" y="2042731"/>
                    <a:pt x="0" y="1315948"/>
                  </a:cubicBezTo>
                  <a:close/>
                </a:path>
              </a:pathLst>
            </a:custGeom>
            <a:solidFill>
              <a:srgbClr val="FFFFFF"/>
            </a:solidFill>
            <a:ln w="12700" cap="flat" cmpd="sng">
              <a:noFill/>
              <a:prstDash val="solid"/>
              <a:miter lim="800000"/>
            </a:ln>
            <a:effectLst/>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a:ln>
                  <a:noFill/>
                </a:ln>
                <a:solidFill>
                  <a:srgbClr val="172144"/>
                </a:solidFill>
                <a:effectLst/>
                <a:uLnTx/>
                <a:uFillTx/>
                <a:latin typeface="Lato"/>
              </a:endParaRPr>
            </a:p>
          </p:txBody>
        </p:sp>
        <p:sp>
          <p:nvSpPr>
            <p:cNvPr id="28" name="Thickness">
              <a:extLst>
                <a:ext uri="{FF2B5EF4-FFF2-40B4-BE49-F238E27FC236}">
                  <a16:creationId xmlns:a16="http://schemas.microsoft.com/office/drawing/2014/main" id="{009D302D-8F18-453E-9D53-8FF916C67C71}"/>
                </a:ext>
              </a:extLst>
            </p:cNvPr>
            <p:cNvSpPr/>
            <p:nvPr/>
          </p:nvSpPr>
          <p:spPr>
            <a:xfrm>
              <a:off x="9642183" y="1609192"/>
              <a:ext cx="2026977" cy="2027260"/>
            </a:xfrm>
            <a:custGeom>
              <a:avLst/>
              <a:gdLst/>
              <a:ahLst/>
              <a:cxnLst/>
              <a:rect l="0" t="0" r="0" b="0"/>
              <a:pathLst>
                <a:path w="2702166" h="2702179">
                  <a:moveTo>
                    <a:pt x="1351089" y="0"/>
                  </a:moveTo>
                  <a:cubicBezTo>
                    <a:pt x="606107" y="0"/>
                    <a:pt x="0" y="606094"/>
                    <a:pt x="0" y="1351089"/>
                  </a:cubicBezTo>
                  <a:cubicBezTo>
                    <a:pt x="0" y="2096084"/>
                    <a:pt x="606107" y="2702179"/>
                    <a:pt x="1351089" y="2702179"/>
                  </a:cubicBezTo>
                  <a:cubicBezTo>
                    <a:pt x="2096096" y="2702179"/>
                    <a:pt x="2702166" y="2096084"/>
                    <a:pt x="2702166" y="1351089"/>
                  </a:cubicBezTo>
                  <a:cubicBezTo>
                    <a:pt x="2702166" y="606094"/>
                    <a:pt x="2096096" y="0"/>
                    <a:pt x="1351089" y="0"/>
                  </a:cubicBezTo>
                  <a:close/>
                  <a:moveTo>
                    <a:pt x="1351089" y="2667038"/>
                  </a:moveTo>
                  <a:cubicBezTo>
                    <a:pt x="624306" y="2667038"/>
                    <a:pt x="35153" y="2077872"/>
                    <a:pt x="35153" y="1351089"/>
                  </a:cubicBezTo>
                  <a:cubicBezTo>
                    <a:pt x="35153" y="624306"/>
                    <a:pt x="624306" y="35140"/>
                    <a:pt x="1351089" y="35140"/>
                  </a:cubicBezTo>
                  <a:cubicBezTo>
                    <a:pt x="2077859" y="35140"/>
                    <a:pt x="2667050" y="624306"/>
                    <a:pt x="2667050" y="1351089"/>
                  </a:cubicBezTo>
                  <a:cubicBezTo>
                    <a:pt x="2667050" y="2077872"/>
                    <a:pt x="2077859" y="2667038"/>
                    <a:pt x="1351089" y="2667038"/>
                  </a:cubicBezTo>
                  <a:close/>
                </a:path>
              </a:pathLst>
            </a:custGeom>
            <a:gradFill flip="none" rotWithShape="1">
              <a:gsLst>
                <a:gs pos="0">
                  <a:srgbClr val="16C6FB">
                    <a:lumMod val="40000"/>
                    <a:lumOff val="60000"/>
                    <a:alpha val="0"/>
                  </a:srgbClr>
                </a:gs>
                <a:gs pos="100000">
                  <a:srgbClr val="16C6FB">
                    <a:lumMod val="60000"/>
                    <a:lumOff val="40000"/>
                  </a:srgbClr>
                </a:gs>
              </a:gsLst>
              <a:lin ang="2700000" scaled="1"/>
              <a:tileRect/>
            </a:gradFill>
            <a:ln w="12700" cap="flat" cmpd="sng">
              <a:noFill/>
              <a:prstDash val="solid"/>
              <a:miter lim="800000"/>
            </a:ln>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a:ln>
                  <a:noFill/>
                </a:ln>
                <a:solidFill>
                  <a:srgbClr val="172144"/>
                </a:solidFill>
                <a:effectLst/>
                <a:uLnTx/>
                <a:uFillTx/>
                <a:latin typeface="Lato"/>
              </a:endParaRPr>
            </a:p>
          </p:txBody>
        </p:sp>
      </p:grpSp>
      <p:sp>
        <p:nvSpPr>
          <p:cNvPr id="29" name="Shape D">
            <a:extLst>
              <a:ext uri="{FF2B5EF4-FFF2-40B4-BE49-F238E27FC236}">
                <a16:creationId xmlns:a16="http://schemas.microsoft.com/office/drawing/2014/main" id="{F14DED7A-D1B0-44D4-A7DC-0ED311F137D1}"/>
              </a:ext>
            </a:extLst>
          </p:cNvPr>
          <p:cNvSpPr/>
          <p:nvPr/>
        </p:nvSpPr>
        <p:spPr>
          <a:xfrm>
            <a:off x="6709236" y="2659091"/>
            <a:ext cx="3339542" cy="2051858"/>
          </a:xfrm>
          <a:custGeom>
            <a:avLst/>
            <a:gdLst/>
            <a:ahLst/>
            <a:cxnLst/>
            <a:rect l="0" t="0" r="0" b="0"/>
            <a:pathLst>
              <a:path w="6117297" h="3752342">
                <a:moveTo>
                  <a:pt x="5848578" y="1398676"/>
                </a:moveTo>
                <a:cubicBezTo>
                  <a:pt x="5572366" y="500240"/>
                  <a:pt x="4617897" y="0"/>
                  <a:pt x="3722941" y="282092"/>
                </a:cubicBezTo>
                <a:cubicBezTo>
                  <a:pt x="2961411" y="522109"/>
                  <a:pt x="2489504" y="1250899"/>
                  <a:pt x="2543670" y="2013915"/>
                </a:cubicBezTo>
                <a:cubicBezTo>
                  <a:pt x="2556040" y="2188159"/>
                  <a:pt x="2445804" y="2347785"/>
                  <a:pt x="2279840" y="2402243"/>
                </a:cubicBezTo>
                <a:lnTo>
                  <a:pt x="0" y="3150273"/>
                </a:lnTo>
                <a:lnTo>
                  <a:pt x="70446" y="3394506"/>
                </a:lnTo>
                <a:lnTo>
                  <a:pt x="2361577" y="2642755"/>
                </a:lnTo>
                <a:cubicBezTo>
                  <a:pt x="2527528" y="2588298"/>
                  <a:pt x="2709011" y="2653855"/>
                  <a:pt x="2802432" y="2801442"/>
                </a:cubicBezTo>
                <a:cubicBezTo>
                  <a:pt x="3207829" y="3441915"/>
                  <a:pt x="4011739" y="3752342"/>
                  <a:pt x="4767707" y="3500018"/>
                </a:cubicBezTo>
                <a:cubicBezTo>
                  <a:pt x="5635104" y="3210521"/>
                  <a:pt x="6117297" y="2272741"/>
                  <a:pt x="5848578" y="1398676"/>
                </a:cubicBezTo>
                <a:close/>
              </a:path>
            </a:pathLst>
          </a:custGeom>
          <a:solidFill>
            <a:schemeClr val="accent5"/>
          </a:solidFill>
          <a:ln w="12700" cap="flat" cmpd="sng">
            <a:noFill/>
            <a:prstDash val="solid"/>
            <a:miter lim="800000"/>
          </a:ln>
        </p:spPr>
        <p:txBody>
          <a:bodyPr wrap="square"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172144"/>
              </a:solidFill>
              <a:effectLst/>
              <a:uLnTx/>
              <a:uFillTx/>
              <a:latin typeface="Lato"/>
            </a:endParaRPr>
          </a:p>
        </p:txBody>
      </p:sp>
      <p:grpSp>
        <p:nvGrpSpPr>
          <p:cNvPr id="30" name="Circle D">
            <a:extLst>
              <a:ext uri="{FF2B5EF4-FFF2-40B4-BE49-F238E27FC236}">
                <a16:creationId xmlns:a16="http://schemas.microsoft.com/office/drawing/2014/main" id="{6BD6CD3C-8221-4B74-819E-F470C29D2F0F}"/>
              </a:ext>
            </a:extLst>
          </p:cNvPr>
          <p:cNvGrpSpPr/>
          <p:nvPr/>
        </p:nvGrpSpPr>
        <p:grpSpPr>
          <a:xfrm>
            <a:off x="8215750" y="2866067"/>
            <a:ext cx="1595927" cy="1645998"/>
            <a:chOff x="13736835" y="4276700"/>
            <a:chExt cx="2026986" cy="2027269"/>
          </a:xfrm>
          <a:solidFill>
            <a:srgbClr val="FFFFFF"/>
          </a:solidFill>
          <a:effectLst/>
        </p:grpSpPr>
        <p:sp>
          <p:nvSpPr>
            <p:cNvPr id="31" name="Circle">
              <a:extLst>
                <a:ext uri="{FF2B5EF4-FFF2-40B4-BE49-F238E27FC236}">
                  <a16:creationId xmlns:a16="http://schemas.microsoft.com/office/drawing/2014/main" id="{CEC34626-D259-4C5B-A508-E553AC66993F}"/>
                </a:ext>
              </a:extLst>
            </p:cNvPr>
            <p:cNvSpPr/>
            <p:nvPr/>
          </p:nvSpPr>
          <p:spPr>
            <a:xfrm>
              <a:off x="13780806" y="4303075"/>
              <a:ext cx="1974265" cy="1974522"/>
            </a:xfrm>
            <a:custGeom>
              <a:avLst/>
              <a:gdLst/>
              <a:ahLst/>
              <a:cxnLst/>
              <a:rect l="0" t="0" r="0" b="0"/>
              <a:pathLst>
                <a:path w="2631897" h="2631884">
                  <a:moveTo>
                    <a:pt x="0" y="1315948"/>
                  </a:moveTo>
                  <a:cubicBezTo>
                    <a:pt x="0" y="589153"/>
                    <a:pt x="589165" y="0"/>
                    <a:pt x="1315935" y="0"/>
                  </a:cubicBezTo>
                  <a:cubicBezTo>
                    <a:pt x="2042718" y="0"/>
                    <a:pt x="2631897" y="589153"/>
                    <a:pt x="2631897" y="1315948"/>
                  </a:cubicBezTo>
                  <a:cubicBezTo>
                    <a:pt x="2631897" y="2042731"/>
                    <a:pt x="2042718" y="2631884"/>
                    <a:pt x="1315935" y="2631884"/>
                  </a:cubicBezTo>
                  <a:cubicBezTo>
                    <a:pt x="589165" y="2631884"/>
                    <a:pt x="0" y="2042731"/>
                    <a:pt x="0" y="1315948"/>
                  </a:cubicBezTo>
                  <a:close/>
                </a:path>
              </a:pathLst>
            </a:custGeom>
            <a:grpFill/>
            <a:ln w="12700" cap="flat" cmpd="sng">
              <a:noFill/>
              <a:prstDash val="solid"/>
              <a:miter lim="800000"/>
            </a:ln>
            <a:effectLst/>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172144"/>
                </a:solidFill>
                <a:effectLst/>
                <a:uLnTx/>
                <a:uFillTx/>
                <a:latin typeface="Lato"/>
              </a:endParaRPr>
            </a:p>
          </p:txBody>
        </p:sp>
        <p:sp>
          <p:nvSpPr>
            <p:cNvPr id="32" name="Thickness">
              <a:extLst>
                <a:ext uri="{FF2B5EF4-FFF2-40B4-BE49-F238E27FC236}">
                  <a16:creationId xmlns:a16="http://schemas.microsoft.com/office/drawing/2014/main" id="{98061551-7E3B-4D83-98BE-884EB873A7AB}"/>
                </a:ext>
              </a:extLst>
            </p:cNvPr>
            <p:cNvSpPr/>
            <p:nvPr/>
          </p:nvSpPr>
          <p:spPr>
            <a:xfrm>
              <a:off x="13736835" y="4276700"/>
              <a:ext cx="2026986" cy="2027269"/>
            </a:xfrm>
            <a:custGeom>
              <a:avLst/>
              <a:gdLst/>
              <a:ahLst/>
              <a:cxnLst/>
              <a:rect l="0" t="0" r="0" b="0"/>
              <a:pathLst>
                <a:path w="2702179" h="2702191">
                  <a:moveTo>
                    <a:pt x="1351089" y="0"/>
                  </a:moveTo>
                  <a:cubicBezTo>
                    <a:pt x="606107" y="0"/>
                    <a:pt x="0" y="606107"/>
                    <a:pt x="0" y="1351102"/>
                  </a:cubicBezTo>
                  <a:cubicBezTo>
                    <a:pt x="0" y="2096084"/>
                    <a:pt x="606107" y="2702191"/>
                    <a:pt x="1351089" y="2702191"/>
                  </a:cubicBezTo>
                  <a:cubicBezTo>
                    <a:pt x="2096096" y="2702191"/>
                    <a:pt x="2702179" y="2096084"/>
                    <a:pt x="2702179" y="1351102"/>
                  </a:cubicBezTo>
                  <a:cubicBezTo>
                    <a:pt x="2702179" y="606107"/>
                    <a:pt x="2096096" y="0"/>
                    <a:pt x="1351089" y="0"/>
                  </a:cubicBezTo>
                  <a:close/>
                  <a:moveTo>
                    <a:pt x="1351089" y="2667038"/>
                  </a:moveTo>
                  <a:cubicBezTo>
                    <a:pt x="624306" y="2667038"/>
                    <a:pt x="35153" y="2077885"/>
                    <a:pt x="35153" y="1351102"/>
                  </a:cubicBezTo>
                  <a:cubicBezTo>
                    <a:pt x="35153" y="624319"/>
                    <a:pt x="624306" y="35153"/>
                    <a:pt x="1351089" y="35153"/>
                  </a:cubicBezTo>
                  <a:cubicBezTo>
                    <a:pt x="2077859" y="35153"/>
                    <a:pt x="2667050" y="624319"/>
                    <a:pt x="2667050" y="1351102"/>
                  </a:cubicBezTo>
                  <a:cubicBezTo>
                    <a:pt x="2667050" y="2077885"/>
                    <a:pt x="2077859" y="2667038"/>
                    <a:pt x="1351089" y="2667038"/>
                  </a:cubicBezTo>
                  <a:close/>
                </a:path>
              </a:pathLst>
            </a:custGeom>
            <a:solidFill>
              <a:srgbClr val="16C6FB">
                <a:lumMod val="60000"/>
                <a:lumOff val="40000"/>
              </a:srgbClr>
            </a:solidFill>
            <a:ln w="12700" cap="flat" cmpd="sng">
              <a:noFill/>
              <a:prstDash val="solid"/>
              <a:miter lim="800000"/>
            </a:ln>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172144"/>
                </a:solidFill>
                <a:effectLst/>
                <a:uLnTx/>
                <a:uFillTx/>
                <a:latin typeface="Lato"/>
              </a:endParaRPr>
            </a:p>
          </p:txBody>
        </p:sp>
      </p:grpSp>
      <p:sp>
        <p:nvSpPr>
          <p:cNvPr id="33" name="Shape E">
            <a:extLst>
              <a:ext uri="{FF2B5EF4-FFF2-40B4-BE49-F238E27FC236}">
                <a16:creationId xmlns:a16="http://schemas.microsoft.com/office/drawing/2014/main" id="{CD656169-326B-4A90-916E-09A937EA6A7C}"/>
              </a:ext>
            </a:extLst>
          </p:cNvPr>
          <p:cNvSpPr/>
          <p:nvPr/>
        </p:nvSpPr>
        <p:spPr>
          <a:xfrm rot="817900">
            <a:off x="7432107" y="4775648"/>
            <a:ext cx="2609240" cy="2125431"/>
          </a:xfrm>
          <a:custGeom>
            <a:avLst/>
            <a:gdLst/>
            <a:ahLst/>
            <a:cxnLst/>
            <a:rect l="0" t="0" r="0" b="0"/>
            <a:pathLst>
              <a:path w="4453369" h="3756609">
                <a:moveTo>
                  <a:pt x="3078899" y="250126"/>
                </a:moveTo>
                <a:cubicBezTo>
                  <a:pt x="2309926" y="0"/>
                  <a:pt x="1491551" y="330453"/>
                  <a:pt x="1097940" y="999883"/>
                </a:cubicBezTo>
                <a:cubicBezTo>
                  <a:pt x="1008824" y="1151458"/>
                  <a:pt x="829983" y="1225257"/>
                  <a:pt x="661136" y="1176210"/>
                </a:cubicBezTo>
                <a:lnTo>
                  <a:pt x="81800" y="1007897"/>
                </a:lnTo>
                <a:lnTo>
                  <a:pt x="0" y="1248625"/>
                </a:lnTo>
                <a:lnTo>
                  <a:pt x="590245" y="1420114"/>
                </a:lnTo>
                <a:cubicBezTo>
                  <a:pt x="757491" y="1468704"/>
                  <a:pt x="870927" y="1624558"/>
                  <a:pt x="864615" y="1798612"/>
                </a:cubicBezTo>
                <a:cubicBezTo>
                  <a:pt x="838047" y="2534272"/>
                  <a:pt x="1297495" y="3228581"/>
                  <a:pt x="2032342" y="3467595"/>
                </a:cubicBezTo>
                <a:cubicBezTo>
                  <a:pt x="2920822" y="3756609"/>
                  <a:pt x="3875366" y="3270605"/>
                  <a:pt x="4164355" y="2382139"/>
                </a:cubicBezTo>
                <a:cubicBezTo>
                  <a:pt x="4453369" y="1493659"/>
                  <a:pt x="3967365" y="539115"/>
                  <a:pt x="3078899" y="250126"/>
                </a:cubicBezTo>
                <a:close/>
              </a:path>
            </a:pathLst>
          </a:custGeom>
          <a:solidFill>
            <a:schemeClr val="accent5"/>
          </a:solidFill>
          <a:ln w="12700" cap="flat" cmpd="sng">
            <a:noFill/>
            <a:prstDash val="solid"/>
            <a:miter lim="800000"/>
          </a:ln>
        </p:spPr>
        <p:txBody>
          <a:bodyPr wrap="square"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172144"/>
              </a:solidFill>
              <a:effectLst/>
              <a:uLnTx/>
              <a:uFillTx/>
              <a:latin typeface="Lato"/>
            </a:endParaRPr>
          </a:p>
        </p:txBody>
      </p:sp>
      <p:grpSp>
        <p:nvGrpSpPr>
          <p:cNvPr id="34" name="Circle E">
            <a:extLst>
              <a:ext uri="{FF2B5EF4-FFF2-40B4-BE49-F238E27FC236}">
                <a16:creationId xmlns:a16="http://schemas.microsoft.com/office/drawing/2014/main" id="{2DE7126C-0C7D-44DB-BADF-57E5E5BE0CC8}"/>
              </a:ext>
            </a:extLst>
          </p:cNvPr>
          <p:cNvGrpSpPr/>
          <p:nvPr/>
        </p:nvGrpSpPr>
        <p:grpSpPr>
          <a:xfrm>
            <a:off x="8065257" y="4980371"/>
            <a:ext cx="1695241" cy="1676458"/>
            <a:chOff x="11493474" y="7837915"/>
            <a:chExt cx="2026986" cy="2027269"/>
          </a:xfrm>
        </p:grpSpPr>
        <p:sp>
          <p:nvSpPr>
            <p:cNvPr id="35" name="Circle">
              <a:extLst>
                <a:ext uri="{FF2B5EF4-FFF2-40B4-BE49-F238E27FC236}">
                  <a16:creationId xmlns:a16="http://schemas.microsoft.com/office/drawing/2014/main" id="{BA27EFE4-3FDA-448E-8CF2-64E6B7C97F74}"/>
                </a:ext>
              </a:extLst>
            </p:cNvPr>
            <p:cNvSpPr/>
            <p:nvPr/>
          </p:nvSpPr>
          <p:spPr>
            <a:xfrm>
              <a:off x="11519835" y="7864289"/>
              <a:ext cx="1974265" cy="1974522"/>
            </a:xfrm>
            <a:custGeom>
              <a:avLst/>
              <a:gdLst/>
              <a:ahLst/>
              <a:cxnLst/>
              <a:rect l="0" t="0" r="0" b="0"/>
              <a:pathLst>
                <a:path w="2631897" h="2631884">
                  <a:moveTo>
                    <a:pt x="0" y="1315948"/>
                  </a:moveTo>
                  <a:cubicBezTo>
                    <a:pt x="0" y="589152"/>
                    <a:pt x="589165" y="0"/>
                    <a:pt x="1315935" y="0"/>
                  </a:cubicBezTo>
                  <a:cubicBezTo>
                    <a:pt x="2042718" y="0"/>
                    <a:pt x="2631897" y="589152"/>
                    <a:pt x="2631897" y="1315948"/>
                  </a:cubicBezTo>
                  <a:cubicBezTo>
                    <a:pt x="2631897" y="2042731"/>
                    <a:pt x="2042718" y="2631884"/>
                    <a:pt x="1315935" y="2631884"/>
                  </a:cubicBezTo>
                  <a:cubicBezTo>
                    <a:pt x="589165" y="2631884"/>
                    <a:pt x="0" y="2042731"/>
                    <a:pt x="0" y="1315948"/>
                  </a:cubicBezTo>
                  <a:close/>
                </a:path>
              </a:pathLst>
            </a:custGeom>
            <a:solidFill>
              <a:srgbClr val="FFFFFF"/>
            </a:solidFill>
            <a:ln w="12700" cap="flat" cmpd="sng">
              <a:noFill/>
              <a:prstDash val="solid"/>
              <a:miter lim="800000"/>
            </a:ln>
            <a:effectLst/>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172144"/>
                </a:solidFill>
                <a:effectLst/>
                <a:uLnTx/>
                <a:uFillTx/>
                <a:latin typeface="Lato"/>
              </a:endParaRPr>
            </a:p>
          </p:txBody>
        </p:sp>
        <p:sp>
          <p:nvSpPr>
            <p:cNvPr id="36" name="Thickness">
              <a:extLst>
                <a:ext uri="{FF2B5EF4-FFF2-40B4-BE49-F238E27FC236}">
                  <a16:creationId xmlns:a16="http://schemas.microsoft.com/office/drawing/2014/main" id="{B8E559E9-330E-4F72-ABBF-FB58FB37312A}"/>
                </a:ext>
              </a:extLst>
            </p:cNvPr>
            <p:cNvSpPr/>
            <p:nvPr/>
          </p:nvSpPr>
          <p:spPr>
            <a:xfrm>
              <a:off x="11493474" y="7837915"/>
              <a:ext cx="2026986" cy="2027269"/>
            </a:xfrm>
            <a:custGeom>
              <a:avLst/>
              <a:gdLst/>
              <a:ahLst/>
              <a:cxnLst/>
              <a:rect l="0" t="0" r="0" b="0"/>
              <a:pathLst>
                <a:path w="2702179" h="2702191">
                  <a:moveTo>
                    <a:pt x="1351089" y="0"/>
                  </a:moveTo>
                  <a:cubicBezTo>
                    <a:pt x="606107" y="0"/>
                    <a:pt x="0" y="606107"/>
                    <a:pt x="0" y="1351102"/>
                  </a:cubicBezTo>
                  <a:cubicBezTo>
                    <a:pt x="0" y="2096084"/>
                    <a:pt x="606107" y="2702191"/>
                    <a:pt x="1351089" y="2702191"/>
                  </a:cubicBezTo>
                  <a:cubicBezTo>
                    <a:pt x="2096096" y="2702191"/>
                    <a:pt x="2702179" y="2096084"/>
                    <a:pt x="2702179" y="1351102"/>
                  </a:cubicBezTo>
                  <a:cubicBezTo>
                    <a:pt x="2702179" y="606107"/>
                    <a:pt x="2096096" y="0"/>
                    <a:pt x="1351089" y="0"/>
                  </a:cubicBezTo>
                  <a:close/>
                  <a:moveTo>
                    <a:pt x="1351089" y="2667038"/>
                  </a:moveTo>
                  <a:cubicBezTo>
                    <a:pt x="624306" y="2667038"/>
                    <a:pt x="35153" y="2077872"/>
                    <a:pt x="35153" y="1351102"/>
                  </a:cubicBezTo>
                  <a:cubicBezTo>
                    <a:pt x="35153" y="624306"/>
                    <a:pt x="624306" y="35153"/>
                    <a:pt x="1351089" y="35153"/>
                  </a:cubicBezTo>
                  <a:cubicBezTo>
                    <a:pt x="2077872" y="35153"/>
                    <a:pt x="2667050" y="624306"/>
                    <a:pt x="2667050" y="1351102"/>
                  </a:cubicBezTo>
                  <a:cubicBezTo>
                    <a:pt x="2667050" y="2077872"/>
                    <a:pt x="2077872" y="2667038"/>
                    <a:pt x="1351089" y="2667038"/>
                  </a:cubicBezTo>
                  <a:close/>
                </a:path>
              </a:pathLst>
            </a:custGeom>
            <a:gradFill flip="none" rotWithShape="1">
              <a:gsLst>
                <a:gs pos="0">
                  <a:srgbClr val="37E1EE">
                    <a:lumMod val="40000"/>
                    <a:lumOff val="60000"/>
                    <a:alpha val="0"/>
                  </a:srgbClr>
                </a:gs>
                <a:gs pos="100000">
                  <a:srgbClr val="37E1EE">
                    <a:lumMod val="60000"/>
                    <a:lumOff val="40000"/>
                  </a:srgbClr>
                </a:gs>
              </a:gsLst>
              <a:lin ang="2700000" scaled="1"/>
              <a:tileRect/>
            </a:gradFill>
            <a:ln w="12700" cap="flat" cmpd="sng">
              <a:noFill/>
              <a:prstDash val="solid"/>
              <a:miter lim="800000"/>
            </a:ln>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a:ln>
                  <a:noFill/>
                </a:ln>
                <a:solidFill>
                  <a:srgbClr val="172144"/>
                </a:solidFill>
                <a:effectLst/>
                <a:uLnTx/>
                <a:uFillTx/>
                <a:latin typeface="Lato"/>
              </a:endParaRPr>
            </a:p>
          </p:txBody>
        </p:sp>
      </p:grpSp>
      <p:sp>
        <p:nvSpPr>
          <p:cNvPr id="38" name="Center text">
            <a:extLst>
              <a:ext uri="{FF2B5EF4-FFF2-40B4-BE49-F238E27FC236}">
                <a16:creationId xmlns:a16="http://schemas.microsoft.com/office/drawing/2014/main" id="{D39E0C18-55E5-4729-8E14-A5C459752702}"/>
              </a:ext>
            </a:extLst>
          </p:cNvPr>
          <p:cNvSpPr/>
          <p:nvPr/>
        </p:nvSpPr>
        <p:spPr>
          <a:xfrm rot="10800000">
            <a:off x="4968813" y="3185472"/>
            <a:ext cx="2927743" cy="3091520"/>
          </a:xfrm>
          <a:prstGeom prst="ellipse">
            <a:avLst/>
          </a:prstGeom>
          <a:noFill/>
          <a:ln w="25400" cap="flat" cmpd="sng" algn="ctr">
            <a:noFill/>
            <a:prstDash val="solid"/>
          </a:ln>
          <a:effectLst/>
        </p:spPr>
        <p:txBody>
          <a:bodyPr spcFirstLastPara="1" lIns="91440" tIns="45720" rIns="91440" bIns="45720" numCol="1" rtlCol="0" anchor="ctr">
            <a:prstTxWarp prst="textArchDown">
              <a:avLst>
                <a:gd name="adj" fmla="val 5408758"/>
              </a:avLst>
            </a:prstTxWarp>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1850" b="0" i="0" u="none" strike="noStrike" kern="0" cap="none" spc="0" normalizeH="0" baseline="0" noProof="0" dirty="0">
              <a:ln>
                <a:noFill/>
              </a:ln>
              <a:solidFill>
                <a:srgbClr val="7A8DA2"/>
              </a:solidFill>
              <a:effectLst/>
              <a:uLnTx/>
              <a:uFillTx/>
              <a:latin typeface="Montserrat Medium"/>
              <a:ea typeface="+mn-ea"/>
              <a:cs typeface="+mn-cs"/>
            </a:endParaRPr>
          </a:p>
        </p:txBody>
      </p:sp>
      <p:pic>
        <p:nvPicPr>
          <p:cNvPr id="39" name="Imagem 38">
            <a:extLst>
              <a:ext uri="{FF2B5EF4-FFF2-40B4-BE49-F238E27FC236}">
                <a16:creationId xmlns:a16="http://schemas.microsoft.com/office/drawing/2014/main" id="{F749E7D4-7B33-4908-8799-28E32E876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1497" y="4896175"/>
            <a:ext cx="847249" cy="847249"/>
          </a:xfrm>
          <a:prstGeom prst="rect">
            <a:avLst/>
          </a:prstGeom>
        </p:spPr>
      </p:pic>
      <p:pic>
        <p:nvPicPr>
          <p:cNvPr id="40" name="Imagem 39">
            <a:extLst>
              <a:ext uri="{FF2B5EF4-FFF2-40B4-BE49-F238E27FC236}">
                <a16:creationId xmlns:a16="http://schemas.microsoft.com/office/drawing/2014/main" id="{34D31C90-1433-43E4-8AB8-2EFDBD025A3C}"/>
              </a:ext>
            </a:extLst>
          </p:cNvPr>
          <p:cNvPicPr>
            <a:picLocks noChangeAspect="1"/>
          </p:cNvPicPr>
          <p:nvPr/>
        </p:nvPicPr>
        <p:blipFill>
          <a:blip r:embed="rId5"/>
          <a:stretch>
            <a:fillRect/>
          </a:stretch>
        </p:blipFill>
        <p:spPr>
          <a:xfrm>
            <a:off x="3070354" y="5800927"/>
            <a:ext cx="1295029" cy="140654"/>
          </a:xfrm>
          <a:prstGeom prst="rect">
            <a:avLst/>
          </a:prstGeom>
        </p:spPr>
      </p:pic>
      <p:pic>
        <p:nvPicPr>
          <p:cNvPr id="41" name="Imagem 40">
            <a:extLst>
              <a:ext uri="{FF2B5EF4-FFF2-40B4-BE49-F238E27FC236}">
                <a16:creationId xmlns:a16="http://schemas.microsoft.com/office/drawing/2014/main" id="{D286A6AF-7E64-4908-97B0-EE69974E3AF5}"/>
              </a:ext>
            </a:extLst>
          </p:cNvPr>
          <p:cNvPicPr>
            <a:picLocks noChangeAspect="1"/>
          </p:cNvPicPr>
          <p:nvPr/>
        </p:nvPicPr>
        <p:blipFill>
          <a:blip r:embed="rId6"/>
          <a:stretch>
            <a:fillRect/>
          </a:stretch>
        </p:blipFill>
        <p:spPr>
          <a:xfrm>
            <a:off x="8362942" y="6153832"/>
            <a:ext cx="1184658" cy="188468"/>
          </a:xfrm>
          <a:prstGeom prst="rect">
            <a:avLst/>
          </a:prstGeom>
        </p:spPr>
      </p:pic>
      <p:pic>
        <p:nvPicPr>
          <p:cNvPr id="42" name="Imagem 41">
            <a:extLst>
              <a:ext uri="{FF2B5EF4-FFF2-40B4-BE49-F238E27FC236}">
                <a16:creationId xmlns:a16="http://schemas.microsoft.com/office/drawing/2014/main" id="{B59A762F-73C6-4331-AA66-34169E7097F4}"/>
              </a:ext>
            </a:extLst>
          </p:cNvPr>
          <p:cNvPicPr>
            <a:picLocks noChangeAspect="1"/>
          </p:cNvPicPr>
          <p:nvPr/>
        </p:nvPicPr>
        <p:blipFill>
          <a:blip r:embed="rId7"/>
          <a:stretch>
            <a:fillRect/>
          </a:stretch>
        </p:blipFill>
        <p:spPr>
          <a:xfrm>
            <a:off x="8394699" y="5180806"/>
            <a:ext cx="1009170" cy="897040"/>
          </a:xfrm>
          <a:prstGeom prst="rect">
            <a:avLst/>
          </a:prstGeom>
        </p:spPr>
      </p:pic>
      <p:pic>
        <p:nvPicPr>
          <p:cNvPr id="43" name="Imagem 42">
            <a:extLst>
              <a:ext uri="{FF2B5EF4-FFF2-40B4-BE49-F238E27FC236}">
                <a16:creationId xmlns:a16="http://schemas.microsoft.com/office/drawing/2014/main" id="{9B4FBCFE-9EA7-48F3-ADE4-0B3F421539CA}"/>
              </a:ext>
            </a:extLst>
          </p:cNvPr>
          <p:cNvPicPr>
            <a:picLocks noChangeAspect="1"/>
          </p:cNvPicPr>
          <p:nvPr/>
        </p:nvPicPr>
        <p:blipFill>
          <a:blip r:embed="rId8"/>
          <a:stretch>
            <a:fillRect/>
          </a:stretch>
        </p:blipFill>
        <p:spPr>
          <a:xfrm>
            <a:off x="8490283" y="3106369"/>
            <a:ext cx="1016880" cy="945831"/>
          </a:xfrm>
          <a:prstGeom prst="rect">
            <a:avLst/>
          </a:prstGeom>
        </p:spPr>
      </p:pic>
      <p:pic>
        <p:nvPicPr>
          <p:cNvPr id="44" name="Imagem 43">
            <a:extLst>
              <a:ext uri="{FF2B5EF4-FFF2-40B4-BE49-F238E27FC236}">
                <a16:creationId xmlns:a16="http://schemas.microsoft.com/office/drawing/2014/main" id="{59251591-C0C2-44A4-B83E-8F8100FA9C20}"/>
              </a:ext>
            </a:extLst>
          </p:cNvPr>
          <p:cNvPicPr>
            <a:picLocks noChangeAspect="1"/>
          </p:cNvPicPr>
          <p:nvPr/>
        </p:nvPicPr>
        <p:blipFill>
          <a:blip r:embed="rId9"/>
          <a:stretch>
            <a:fillRect/>
          </a:stretch>
        </p:blipFill>
        <p:spPr>
          <a:xfrm>
            <a:off x="8495983" y="4072218"/>
            <a:ext cx="1058379" cy="162828"/>
          </a:xfrm>
          <a:prstGeom prst="rect">
            <a:avLst/>
          </a:prstGeom>
        </p:spPr>
      </p:pic>
      <p:sp>
        <p:nvSpPr>
          <p:cNvPr id="45" name="Elipse 44">
            <a:extLst>
              <a:ext uri="{FF2B5EF4-FFF2-40B4-BE49-F238E27FC236}">
                <a16:creationId xmlns:a16="http://schemas.microsoft.com/office/drawing/2014/main" id="{8988FE4B-AAB0-41F0-93F0-F00C3F91D1C7}"/>
              </a:ext>
            </a:extLst>
          </p:cNvPr>
          <p:cNvSpPr/>
          <p:nvPr/>
        </p:nvSpPr>
        <p:spPr>
          <a:xfrm>
            <a:off x="4912243" y="3220741"/>
            <a:ext cx="2952550" cy="2945670"/>
          </a:xfrm>
          <a:prstGeom prst="ellipse">
            <a:avLst/>
          </a:prstGeom>
          <a:gradFill>
            <a:gsLst>
              <a:gs pos="0">
                <a:schemeClr val="accent1">
                  <a:lumMod val="5000"/>
                  <a:lumOff val="95000"/>
                </a:schemeClr>
              </a:gs>
              <a:gs pos="98000">
                <a:schemeClr val="accent1">
                  <a:lumMod val="45000"/>
                  <a:lumOff val="55000"/>
                </a:schemeClr>
              </a:gs>
              <a:gs pos="83000">
                <a:schemeClr val="accent1">
                  <a:lumMod val="45000"/>
                  <a:lumOff val="55000"/>
                </a:schemeClr>
              </a:gs>
              <a:gs pos="69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6" name="Circle A">
            <a:extLst>
              <a:ext uri="{FF2B5EF4-FFF2-40B4-BE49-F238E27FC236}">
                <a16:creationId xmlns:a16="http://schemas.microsoft.com/office/drawing/2014/main" id="{AE507448-9ADC-495F-BC62-E19972CD80C7}"/>
              </a:ext>
            </a:extLst>
          </p:cNvPr>
          <p:cNvGrpSpPr/>
          <p:nvPr/>
        </p:nvGrpSpPr>
        <p:grpSpPr>
          <a:xfrm>
            <a:off x="3189255" y="2294319"/>
            <a:ext cx="1660781" cy="1682844"/>
            <a:chOff x="3983512" y="7494820"/>
            <a:chExt cx="2026977" cy="2027269"/>
          </a:xfrm>
        </p:grpSpPr>
        <p:sp>
          <p:nvSpPr>
            <p:cNvPr id="47" name="Circle">
              <a:extLst>
                <a:ext uri="{FF2B5EF4-FFF2-40B4-BE49-F238E27FC236}">
                  <a16:creationId xmlns:a16="http://schemas.microsoft.com/office/drawing/2014/main" id="{CAB833D5-1A62-4CC2-97E3-1C743211DB4E}"/>
                </a:ext>
              </a:extLst>
            </p:cNvPr>
            <p:cNvSpPr/>
            <p:nvPr/>
          </p:nvSpPr>
          <p:spPr>
            <a:xfrm>
              <a:off x="4009865" y="7521193"/>
              <a:ext cx="1974265" cy="1974522"/>
            </a:xfrm>
            <a:custGeom>
              <a:avLst/>
              <a:gdLst/>
              <a:ahLst/>
              <a:cxnLst/>
              <a:rect l="0" t="0" r="0" b="0"/>
              <a:pathLst>
                <a:path w="2631897" h="2631884">
                  <a:moveTo>
                    <a:pt x="0" y="1315948"/>
                  </a:moveTo>
                  <a:cubicBezTo>
                    <a:pt x="0" y="589152"/>
                    <a:pt x="589178" y="0"/>
                    <a:pt x="1315948" y="0"/>
                  </a:cubicBezTo>
                  <a:cubicBezTo>
                    <a:pt x="2042731" y="0"/>
                    <a:pt x="2631897" y="589152"/>
                    <a:pt x="2631897" y="1315948"/>
                  </a:cubicBezTo>
                  <a:cubicBezTo>
                    <a:pt x="2631897" y="2042731"/>
                    <a:pt x="2042731" y="2631884"/>
                    <a:pt x="1315948" y="2631884"/>
                  </a:cubicBezTo>
                  <a:cubicBezTo>
                    <a:pt x="589178" y="2631884"/>
                    <a:pt x="0" y="2042731"/>
                    <a:pt x="0" y="1315948"/>
                  </a:cubicBezTo>
                  <a:close/>
                </a:path>
              </a:pathLst>
            </a:custGeom>
            <a:solidFill>
              <a:srgbClr val="FFFFFF"/>
            </a:solidFill>
            <a:ln w="12700" cap="flat" cmpd="sng">
              <a:noFill/>
              <a:prstDash val="solid"/>
              <a:miter lim="800000"/>
            </a:ln>
            <a:effectLst/>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dirty="0">
                <a:ln>
                  <a:noFill/>
                </a:ln>
                <a:solidFill>
                  <a:srgbClr val="172144"/>
                </a:solidFill>
                <a:effectLst/>
                <a:uLnTx/>
                <a:uFillTx/>
                <a:latin typeface="Lato"/>
              </a:endParaRPr>
            </a:p>
          </p:txBody>
        </p:sp>
        <p:sp>
          <p:nvSpPr>
            <p:cNvPr id="48" name="Thickness">
              <a:extLst>
                <a:ext uri="{FF2B5EF4-FFF2-40B4-BE49-F238E27FC236}">
                  <a16:creationId xmlns:a16="http://schemas.microsoft.com/office/drawing/2014/main" id="{3C6C903E-9AD7-4DC1-9317-C80AB91AFF68}"/>
                </a:ext>
              </a:extLst>
            </p:cNvPr>
            <p:cNvSpPr/>
            <p:nvPr/>
          </p:nvSpPr>
          <p:spPr>
            <a:xfrm>
              <a:off x="3983512" y="7494820"/>
              <a:ext cx="2026977" cy="2027269"/>
            </a:xfrm>
            <a:custGeom>
              <a:avLst/>
              <a:gdLst/>
              <a:ahLst/>
              <a:cxnLst/>
              <a:rect l="0" t="0" r="0" b="0"/>
              <a:pathLst>
                <a:path w="2702166" h="2702191">
                  <a:moveTo>
                    <a:pt x="1351076" y="0"/>
                  </a:moveTo>
                  <a:cubicBezTo>
                    <a:pt x="606082" y="0"/>
                    <a:pt x="0" y="606107"/>
                    <a:pt x="0" y="1351102"/>
                  </a:cubicBezTo>
                  <a:cubicBezTo>
                    <a:pt x="0" y="2096084"/>
                    <a:pt x="606082" y="2702191"/>
                    <a:pt x="1351076" y="2702191"/>
                  </a:cubicBezTo>
                  <a:cubicBezTo>
                    <a:pt x="2096071" y="2702191"/>
                    <a:pt x="2702166" y="2096084"/>
                    <a:pt x="2702166" y="1351102"/>
                  </a:cubicBezTo>
                  <a:cubicBezTo>
                    <a:pt x="2702166" y="606107"/>
                    <a:pt x="2096071" y="0"/>
                    <a:pt x="1351076" y="0"/>
                  </a:cubicBezTo>
                  <a:close/>
                  <a:moveTo>
                    <a:pt x="1351076" y="2667038"/>
                  </a:moveTo>
                  <a:cubicBezTo>
                    <a:pt x="624306" y="2667038"/>
                    <a:pt x="35128" y="2077885"/>
                    <a:pt x="35128" y="1351102"/>
                  </a:cubicBezTo>
                  <a:cubicBezTo>
                    <a:pt x="35128" y="624306"/>
                    <a:pt x="624306" y="35153"/>
                    <a:pt x="1351076" y="35153"/>
                  </a:cubicBezTo>
                  <a:cubicBezTo>
                    <a:pt x="2077859" y="35153"/>
                    <a:pt x="2667025" y="624306"/>
                    <a:pt x="2667025" y="1351102"/>
                  </a:cubicBezTo>
                  <a:cubicBezTo>
                    <a:pt x="2667025" y="2077885"/>
                    <a:pt x="2077859" y="2667038"/>
                    <a:pt x="1351076" y="2667038"/>
                  </a:cubicBezTo>
                  <a:close/>
                </a:path>
              </a:pathLst>
            </a:custGeom>
            <a:gradFill flip="none" rotWithShape="1">
              <a:gsLst>
                <a:gs pos="0">
                  <a:srgbClr val="1FA2FF">
                    <a:lumMod val="40000"/>
                    <a:lumOff val="60000"/>
                    <a:alpha val="0"/>
                  </a:srgbClr>
                </a:gs>
                <a:gs pos="100000">
                  <a:srgbClr val="1FA2FF">
                    <a:lumMod val="60000"/>
                    <a:lumOff val="40000"/>
                  </a:srgbClr>
                </a:gs>
              </a:gsLst>
              <a:lin ang="2700000" scaled="1"/>
              <a:tileRect/>
            </a:gradFill>
            <a:ln w="12700" cap="flat" cmpd="sng">
              <a:noFill/>
              <a:prstDash val="solid"/>
              <a:miter lim="800000"/>
            </a:ln>
          </p:spPr>
          <p:txBody>
            <a:bodyPr anchor="ctr">
              <a:spAutoFit/>
            </a:bodyPr>
            <a:lstStyle/>
            <a:p>
              <a:pPr marL="0" marR="0" lvl="0" indent="0" algn="ctr" defTabSz="457135" eaLnBrk="1" fontAlgn="auto" latinLnBrk="0" hangingPunct="1">
                <a:lnSpc>
                  <a:spcPct val="100000"/>
                </a:lnSpc>
                <a:spcBef>
                  <a:spcPts val="0"/>
                </a:spcBef>
                <a:spcAft>
                  <a:spcPts val="0"/>
                </a:spcAft>
                <a:buClrTx/>
                <a:buSzTx/>
                <a:buFontTx/>
                <a:buNone/>
                <a:tabLst/>
                <a:defRPr/>
              </a:pPr>
              <a:endParaRPr kumimoji="0" lang="en-US" sz="933" b="0" i="0" u="none" strike="noStrike" kern="0" cap="none" spc="0" normalizeH="0" baseline="0" noProof="0">
                <a:ln>
                  <a:noFill/>
                </a:ln>
                <a:solidFill>
                  <a:srgbClr val="172144"/>
                </a:solidFill>
                <a:effectLst/>
                <a:uLnTx/>
                <a:uFillTx/>
                <a:latin typeface="Lato"/>
              </a:endParaRPr>
            </a:p>
          </p:txBody>
        </p:sp>
      </p:grpSp>
      <p:grpSp>
        <p:nvGrpSpPr>
          <p:cNvPr id="49" name="Agrupar 48">
            <a:extLst>
              <a:ext uri="{FF2B5EF4-FFF2-40B4-BE49-F238E27FC236}">
                <a16:creationId xmlns:a16="http://schemas.microsoft.com/office/drawing/2014/main" id="{A7C1C221-D69C-4A66-B2C9-0EC55DD5F078}"/>
              </a:ext>
            </a:extLst>
          </p:cNvPr>
          <p:cNvGrpSpPr/>
          <p:nvPr/>
        </p:nvGrpSpPr>
        <p:grpSpPr>
          <a:xfrm>
            <a:off x="5028371" y="3490886"/>
            <a:ext cx="2683052" cy="1876660"/>
            <a:chOff x="3376104" y="1443210"/>
            <a:chExt cx="3322151" cy="2426073"/>
          </a:xfrm>
        </p:grpSpPr>
        <p:pic>
          <p:nvPicPr>
            <p:cNvPr id="50" name="Picture 2" descr="V:\SUBLOG\04 ASPOR\04.3 CAPACITACAO E REDES\GEMOGI\2. Comunicação\2.8 Logos\REDELOG - Rede Logística\RedeLogistica_logotipo\png\RedeLogistica_logotipo.png">
              <a:extLst>
                <a:ext uri="{FF2B5EF4-FFF2-40B4-BE49-F238E27FC236}">
                  <a16:creationId xmlns:a16="http://schemas.microsoft.com/office/drawing/2014/main" id="{E5C429F5-C56D-410B-A885-FA11CC62EA64}"/>
                </a:ext>
              </a:extLst>
            </p:cNvPr>
            <p:cNvPicPr>
              <a:picLocks noChangeAspect="1" noChangeArrowheads="1"/>
            </p:cNvPicPr>
            <p:nvPr/>
          </p:nvPicPr>
          <p:blipFill rotWithShape="1">
            <a:blip r:embed="rId10" cstate="print"/>
            <a:srcRect t="6714" r="28543" b="-1"/>
            <a:stretch/>
          </p:blipFill>
          <p:spPr bwMode="auto">
            <a:xfrm>
              <a:off x="3376104" y="2677099"/>
              <a:ext cx="3322151" cy="1192184"/>
            </a:xfrm>
            <a:prstGeom prst="rect">
              <a:avLst/>
            </a:prstGeom>
            <a:noFill/>
          </p:spPr>
        </p:pic>
        <p:pic>
          <p:nvPicPr>
            <p:cNvPr id="51" name="Picture 2" descr="V:\SUBLOG\04 ASPOR\04.3 CAPACITACAO E REDES\GEMOGI\2. Comunicação\2.8 Logos\REDELOG - Rede Logística\RedeLogistica_logotipo\png\RedeLogistica_logotipo.png">
              <a:extLst>
                <a:ext uri="{FF2B5EF4-FFF2-40B4-BE49-F238E27FC236}">
                  <a16:creationId xmlns:a16="http://schemas.microsoft.com/office/drawing/2014/main" id="{B58D1C08-0C69-498A-B9EA-3926DF8DE3B3}"/>
                </a:ext>
              </a:extLst>
            </p:cNvPr>
            <p:cNvPicPr>
              <a:picLocks noChangeAspect="1" noChangeArrowheads="1"/>
            </p:cNvPicPr>
            <p:nvPr/>
          </p:nvPicPr>
          <p:blipFill rotWithShape="1">
            <a:blip r:embed="rId10" cstate="print"/>
            <a:srcRect l="71011" t="-4717" b="-1"/>
            <a:stretch/>
          </p:blipFill>
          <p:spPr bwMode="auto">
            <a:xfrm>
              <a:off x="4363300" y="1443210"/>
              <a:ext cx="1347758" cy="1338272"/>
            </a:xfrm>
            <a:prstGeom prst="rect">
              <a:avLst/>
            </a:prstGeom>
            <a:noFill/>
          </p:spPr>
        </p:pic>
      </p:grpSp>
      <p:pic>
        <p:nvPicPr>
          <p:cNvPr id="52" name="Imagem 51">
            <a:extLst>
              <a:ext uri="{FF2B5EF4-FFF2-40B4-BE49-F238E27FC236}">
                <a16:creationId xmlns:a16="http://schemas.microsoft.com/office/drawing/2014/main" id="{B8E992AA-F91F-45CE-AF2B-CCE3B180CB7C}"/>
              </a:ext>
            </a:extLst>
          </p:cNvPr>
          <p:cNvPicPr>
            <a:picLocks noChangeAspect="1"/>
          </p:cNvPicPr>
          <p:nvPr/>
        </p:nvPicPr>
        <p:blipFill>
          <a:blip r:embed="rId11"/>
          <a:stretch>
            <a:fillRect/>
          </a:stretch>
        </p:blipFill>
        <p:spPr>
          <a:xfrm>
            <a:off x="3530778" y="2494299"/>
            <a:ext cx="976465" cy="932080"/>
          </a:xfrm>
          <a:prstGeom prst="rect">
            <a:avLst/>
          </a:prstGeom>
        </p:spPr>
      </p:pic>
      <p:pic>
        <p:nvPicPr>
          <p:cNvPr id="53" name="Imagem 52">
            <a:extLst>
              <a:ext uri="{FF2B5EF4-FFF2-40B4-BE49-F238E27FC236}">
                <a16:creationId xmlns:a16="http://schemas.microsoft.com/office/drawing/2014/main" id="{E158A371-4688-4C6B-910C-9865DA5AA467}"/>
              </a:ext>
            </a:extLst>
          </p:cNvPr>
          <p:cNvPicPr>
            <a:picLocks noChangeAspect="1"/>
          </p:cNvPicPr>
          <p:nvPr/>
        </p:nvPicPr>
        <p:blipFill>
          <a:blip r:embed="rId12"/>
          <a:stretch>
            <a:fillRect/>
          </a:stretch>
        </p:blipFill>
        <p:spPr>
          <a:xfrm>
            <a:off x="3378710" y="3440029"/>
            <a:ext cx="1263423" cy="184506"/>
          </a:xfrm>
          <a:prstGeom prst="rect">
            <a:avLst/>
          </a:prstGeom>
        </p:spPr>
      </p:pic>
      <p:pic>
        <p:nvPicPr>
          <p:cNvPr id="54" name="Imagem 53">
            <a:extLst>
              <a:ext uri="{FF2B5EF4-FFF2-40B4-BE49-F238E27FC236}">
                <a16:creationId xmlns:a16="http://schemas.microsoft.com/office/drawing/2014/main" id="{A33444EF-8A12-4AAC-9D68-A5AE9C01A80C}"/>
              </a:ext>
            </a:extLst>
          </p:cNvPr>
          <p:cNvPicPr>
            <a:picLocks noChangeAspect="1"/>
          </p:cNvPicPr>
          <p:nvPr/>
        </p:nvPicPr>
        <p:blipFill rotWithShape="1">
          <a:blip r:embed="rId13">
            <a:extLst>
              <a:ext uri="{28A0092B-C50C-407E-A947-70E740481C1C}">
                <a14:useLocalDpi xmlns:a14="http://schemas.microsoft.com/office/drawing/2010/main" val="0"/>
              </a:ext>
            </a:extLst>
          </a:blip>
          <a:srcRect l="24185" t="27041" r="5373" b="44542"/>
          <a:stretch/>
        </p:blipFill>
        <p:spPr>
          <a:xfrm>
            <a:off x="6471192" y="2408441"/>
            <a:ext cx="1303818" cy="154053"/>
          </a:xfrm>
          <a:prstGeom prst="rect">
            <a:avLst/>
          </a:prstGeom>
        </p:spPr>
      </p:pic>
      <p:pic>
        <p:nvPicPr>
          <p:cNvPr id="55" name="Imagem 54">
            <a:extLst>
              <a:ext uri="{FF2B5EF4-FFF2-40B4-BE49-F238E27FC236}">
                <a16:creationId xmlns:a16="http://schemas.microsoft.com/office/drawing/2014/main" id="{3EBF88E2-978A-4B2C-8C65-0B1A938B0414}"/>
              </a:ext>
            </a:extLst>
          </p:cNvPr>
          <p:cNvPicPr>
            <a:picLocks noChangeAspect="1"/>
          </p:cNvPicPr>
          <p:nvPr/>
        </p:nvPicPr>
        <p:blipFill>
          <a:blip r:embed="rId14"/>
          <a:stretch>
            <a:fillRect/>
          </a:stretch>
        </p:blipFill>
        <p:spPr>
          <a:xfrm>
            <a:off x="6659191" y="1447533"/>
            <a:ext cx="939908" cy="935654"/>
          </a:xfrm>
          <a:prstGeom prst="rect">
            <a:avLst/>
          </a:prstGeom>
        </p:spPr>
      </p:pic>
    </p:spTree>
    <p:extLst>
      <p:ext uri="{BB962C8B-B14F-4D97-AF65-F5344CB8AC3E}">
        <p14:creationId xmlns:p14="http://schemas.microsoft.com/office/powerpoint/2010/main" val="25312984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290">
                                          <p:stCondLst>
                                            <p:cond delay="0"/>
                                          </p:stCondLst>
                                        </p:cTn>
                                        <p:tgtEl>
                                          <p:spTgt spid="52"/>
                                        </p:tgtEl>
                                      </p:cBhvr>
                                    </p:animEffect>
                                    <p:anim calcmode="lin" valueType="num">
                                      <p:cBhvr>
                                        <p:cTn id="8" dur="911"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2"/>
                                        </p:tgtEl>
                                        <p:attrNameLst>
                                          <p:attrName>ppt_y</p:attrName>
                                        </p:attrNameLst>
                                      </p:cBhvr>
                                      <p:tavLst>
                                        <p:tav tm="0" fmla="#ppt_y-sin(pi*$)/81">
                                          <p:val>
                                            <p:fltVal val="0"/>
                                          </p:val>
                                        </p:tav>
                                        <p:tav tm="100000">
                                          <p:val>
                                            <p:fltVal val="1"/>
                                          </p:val>
                                        </p:tav>
                                      </p:tavLst>
                                    </p:anim>
                                    <p:animScale>
                                      <p:cBhvr>
                                        <p:cTn id="13" dur="13">
                                          <p:stCondLst>
                                            <p:cond delay="325"/>
                                          </p:stCondLst>
                                        </p:cTn>
                                        <p:tgtEl>
                                          <p:spTgt spid="52"/>
                                        </p:tgtEl>
                                      </p:cBhvr>
                                      <p:to x="100000" y="60000"/>
                                    </p:animScale>
                                    <p:animScale>
                                      <p:cBhvr>
                                        <p:cTn id="14" dur="83" decel="50000">
                                          <p:stCondLst>
                                            <p:cond delay="338"/>
                                          </p:stCondLst>
                                        </p:cTn>
                                        <p:tgtEl>
                                          <p:spTgt spid="52"/>
                                        </p:tgtEl>
                                      </p:cBhvr>
                                      <p:to x="100000" y="100000"/>
                                    </p:animScale>
                                    <p:animScale>
                                      <p:cBhvr>
                                        <p:cTn id="15" dur="13">
                                          <p:stCondLst>
                                            <p:cond delay="656"/>
                                          </p:stCondLst>
                                        </p:cTn>
                                        <p:tgtEl>
                                          <p:spTgt spid="52"/>
                                        </p:tgtEl>
                                      </p:cBhvr>
                                      <p:to x="100000" y="80000"/>
                                    </p:animScale>
                                    <p:animScale>
                                      <p:cBhvr>
                                        <p:cTn id="16" dur="83" decel="50000">
                                          <p:stCondLst>
                                            <p:cond delay="669"/>
                                          </p:stCondLst>
                                        </p:cTn>
                                        <p:tgtEl>
                                          <p:spTgt spid="52"/>
                                        </p:tgtEl>
                                      </p:cBhvr>
                                      <p:to x="100000" y="100000"/>
                                    </p:animScale>
                                    <p:animScale>
                                      <p:cBhvr>
                                        <p:cTn id="17" dur="13">
                                          <p:stCondLst>
                                            <p:cond delay="821"/>
                                          </p:stCondLst>
                                        </p:cTn>
                                        <p:tgtEl>
                                          <p:spTgt spid="52"/>
                                        </p:tgtEl>
                                      </p:cBhvr>
                                      <p:to x="100000" y="90000"/>
                                    </p:animScale>
                                    <p:animScale>
                                      <p:cBhvr>
                                        <p:cTn id="18" dur="83" decel="50000">
                                          <p:stCondLst>
                                            <p:cond delay="834"/>
                                          </p:stCondLst>
                                        </p:cTn>
                                        <p:tgtEl>
                                          <p:spTgt spid="52"/>
                                        </p:tgtEl>
                                      </p:cBhvr>
                                      <p:to x="100000" y="100000"/>
                                    </p:animScale>
                                    <p:animScale>
                                      <p:cBhvr>
                                        <p:cTn id="19" dur="13">
                                          <p:stCondLst>
                                            <p:cond delay="904"/>
                                          </p:stCondLst>
                                        </p:cTn>
                                        <p:tgtEl>
                                          <p:spTgt spid="52"/>
                                        </p:tgtEl>
                                      </p:cBhvr>
                                      <p:to x="100000" y="95000"/>
                                    </p:animScale>
                                    <p:animScale>
                                      <p:cBhvr>
                                        <p:cTn id="20" dur="83" decel="50000">
                                          <p:stCondLst>
                                            <p:cond delay="917"/>
                                          </p:stCondLst>
                                        </p:cTn>
                                        <p:tgtEl>
                                          <p:spTgt spid="5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290">
                                          <p:stCondLst>
                                            <p:cond delay="0"/>
                                          </p:stCondLst>
                                        </p:cTn>
                                        <p:tgtEl>
                                          <p:spTgt spid="53"/>
                                        </p:tgtEl>
                                      </p:cBhvr>
                                    </p:animEffect>
                                    <p:anim calcmode="lin" valueType="num">
                                      <p:cBhvr>
                                        <p:cTn id="24" dur="911"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3"/>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3"/>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3"/>
                                        </p:tgtEl>
                                        <p:attrNameLst>
                                          <p:attrName>ppt_y</p:attrName>
                                        </p:attrNameLst>
                                      </p:cBhvr>
                                      <p:tavLst>
                                        <p:tav tm="0" fmla="#ppt_y-sin(pi*$)/81">
                                          <p:val>
                                            <p:fltVal val="0"/>
                                          </p:val>
                                        </p:tav>
                                        <p:tav tm="100000">
                                          <p:val>
                                            <p:fltVal val="1"/>
                                          </p:val>
                                        </p:tav>
                                      </p:tavLst>
                                    </p:anim>
                                    <p:animScale>
                                      <p:cBhvr>
                                        <p:cTn id="29" dur="13">
                                          <p:stCondLst>
                                            <p:cond delay="325"/>
                                          </p:stCondLst>
                                        </p:cTn>
                                        <p:tgtEl>
                                          <p:spTgt spid="53"/>
                                        </p:tgtEl>
                                      </p:cBhvr>
                                      <p:to x="100000" y="60000"/>
                                    </p:animScale>
                                    <p:animScale>
                                      <p:cBhvr>
                                        <p:cTn id="30" dur="83" decel="50000">
                                          <p:stCondLst>
                                            <p:cond delay="338"/>
                                          </p:stCondLst>
                                        </p:cTn>
                                        <p:tgtEl>
                                          <p:spTgt spid="53"/>
                                        </p:tgtEl>
                                      </p:cBhvr>
                                      <p:to x="100000" y="100000"/>
                                    </p:animScale>
                                    <p:animScale>
                                      <p:cBhvr>
                                        <p:cTn id="31" dur="13">
                                          <p:stCondLst>
                                            <p:cond delay="656"/>
                                          </p:stCondLst>
                                        </p:cTn>
                                        <p:tgtEl>
                                          <p:spTgt spid="53"/>
                                        </p:tgtEl>
                                      </p:cBhvr>
                                      <p:to x="100000" y="80000"/>
                                    </p:animScale>
                                    <p:animScale>
                                      <p:cBhvr>
                                        <p:cTn id="32" dur="83" decel="50000">
                                          <p:stCondLst>
                                            <p:cond delay="669"/>
                                          </p:stCondLst>
                                        </p:cTn>
                                        <p:tgtEl>
                                          <p:spTgt spid="53"/>
                                        </p:tgtEl>
                                      </p:cBhvr>
                                      <p:to x="100000" y="100000"/>
                                    </p:animScale>
                                    <p:animScale>
                                      <p:cBhvr>
                                        <p:cTn id="33" dur="13">
                                          <p:stCondLst>
                                            <p:cond delay="821"/>
                                          </p:stCondLst>
                                        </p:cTn>
                                        <p:tgtEl>
                                          <p:spTgt spid="53"/>
                                        </p:tgtEl>
                                      </p:cBhvr>
                                      <p:to x="100000" y="90000"/>
                                    </p:animScale>
                                    <p:animScale>
                                      <p:cBhvr>
                                        <p:cTn id="34" dur="83" decel="50000">
                                          <p:stCondLst>
                                            <p:cond delay="834"/>
                                          </p:stCondLst>
                                        </p:cTn>
                                        <p:tgtEl>
                                          <p:spTgt spid="53"/>
                                        </p:tgtEl>
                                      </p:cBhvr>
                                      <p:to x="100000" y="100000"/>
                                    </p:animScale>
                                    <p:animScale>
                                      <p:cBhvr>
                                        <p:cTn id="35" dur="13">
                                          <p:stCondLst>
                                            <p:cond delay="904"/>
                                          </p:stCondLst>
                                        </p:cTn>
                                        <p:tgtEl>
                                          <p:spTgt spid="53"/>
                                        </p:tgtEl>
                                      </p:cBhvr>
                                      <p:to x="100000" y="95000"/>
                                    </p:animScale>
                                    <p:animScale>
                                      <p:cBhvr>
                                        <p:cTn id="36" dur="83" decel="50000">
                                          <p:stCondLst>
                                            <p:cond delay="917"/>
                                          </p:stCondLst>
                                        </p:cTn>
                                        <p:tgtEl>
                                          <p:spTgt spid="5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290">
                                          <p:stCondLst>
                                            <p:cond delay="0"/>
                                          </p:stCondLst>
                                        </p:cTn>
                                        <p:tgtEl>
                                          <p:spTgt spid="46"/>
                                        </p:tgtEl>
                                      </p:cBhvr>
                                    </p:animEffect>
                                    <p:anim calcmode="lin" valueType="num">
                                      <p:cBhvr>
                                        <p:cTn id="40" dur="911"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46"/>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46"/>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46"/>
                                        </p:tgtEl>
                                        <p:attrNameLst>
                                          <p:attrName>ppt_y</p:attrName>
                                        </p:attrNameLst>
                                      </p:cBhvr>
                                      <p:tavLst>
                                        <p:tav tm="0" fmla="#ppt_y-sin(pi*$)/81">
                                          <p:val>
                                            <p:fltVal val="0"/>
                                          </p:val>
                                        </p:tav>
                                        <p:tav tm="100000">
                                          <p:val>
                                            <p:fltVal val="1"/>
                                          </p:val>
                                        </p:tav>
                                      </p:tavLst>
                                    </p:anim>
                                    <p:animScale>
                                      <p:cBhvr>
                                        <p:cTn id="45" dur="13">
                                          <p:stCondLst>
                                            <p:cond delay="325"/>
                                          </p:stCondLst>
                                        </p:cTn>
                                        <p:tgtEl>
                                          <p:spTgt spid="46"/>
                                        </p:tgtEl>
                                      </p:cBhvr>
                                      <p:to x="100000" y="60000"/>
                                    </p:animScale>
                                    <p:animScale>
                                      <p:cBhvr>
                                        <p:cTn id="46" dur="83" decel="50000">
                                          <p:stCondLst>
                                            <p:cond delay="338"/>
                                          </p:stCondLst>
                                        </p:cTn>
                                        <p:tgtEl>
                                          <p:spTgt spid="46"/>
                                        </p:tgtEl>
                                      </p:cBhvr>
                                      <p:to x="100000" y="100000"/>
                                    </p:animScale>
                                    <p:animScale>
                                      <p:cBhvr>
                                        <p:cTn id="47" dur="13">
                                          <p:stCondLst>
                                            <p:cond delay="656"/>
                                          </p:stCondLst>
                                        </p:cTn>
                                        <p:tgtEl>
                                          <p:spTgt spid="46"/>
                                        </p:tgtEl>
                                      </p:cBhvr>
                                      <p:to x="100000" y="80000"/>
                                    </p:animScale>
                                    <p:animScale>
                                      <p:cBhvr>
                                        <p:cTn id="48" dur="83" decel="50000">
                                          <p:stCondLst>
                                            <p:cond delay="669"/>
                                          </p:stCondLst>
                                        </p:cTn>
                                        <p:tgtEl>
                                          <p:spTgt spid="46"/>
                                        </p:tgtEl>
                                      </p:cBhvr>
                                      <p:to x="100000" y="100000"/>
                                    </p:animScale>
                                    <p:animScale>
                                      <p:cBhvr>
                                        <p:cTn id="49" dur="13">
                                          <p:stCondLst>
                                            <p:cond delay="821"/>
                                          </p:stCondLst>
                                        </p:cTn>
                                        <p:tgtEl>
                                          <p:spTgt spid="46"/>
                                        </p:tgtEl>
                                      </p:cBhvr>
                                      <p:to x="100000" y="90000"/>
                                    </p:animScale>
                                    <p:animScale>
                                      <p:cBhvr>
                                        <p:cTn id="50" dur="83" decel="50000">
                                          <p:stCondLst>
                                            <p:cond delay="834"/>
                                          </p:stCondLst>
                                        </p:cTn>
                                        <p:tgtEl>
                                          <p:spTgt spid="46"/>
                                        </p:tgtEl>
                                      </p:cBhvr>
                                      <p:to x="100000" y="100000"/>
                                    </p:animScale>
                                    <p:animScale>
                                      <p:cBhvr>
                                        <p:cTn id="51" dur="13">
                                          <p:stCondLst>
                                            <p:cond delay="904"/>
                                          </p:stCondLst>
                                        </p:cTn>
                                        <p:tgtEl>
                                          <p:spTgt spid="46"/>
                                        </p:tgtEl>
                                      </p:cBhvr>
                                      <p:to x="100000" y="95000"/>
                                    </p:animScale>
                                    <p:animScale>
                                      <p:cBhvr>
                                        <p:cTn id="52" dur="83" decel="50000">
                                          <p:stCondLst>
                                            <p:cond delay="917"/>
                                          </p:stCondLst>
                                        </p:cTn>
                                        <p:tgtEl>
                                          <p:spTgt spid="46"/>
                                        </p:tgtEl>
                                      </p:cBhvr>
                                      <p:to x="100000" y="100000"/>
                                    </p:animScale>
                                  </p:childTnLst>
                                </p:cTn>
                              </p:par>
                            </p:childTnLst>
                          </p:cTn>
                        </p:par>
                        <p:par>
                          <p:cTn id="53" fill="hold">
                            <p:stCondLst>
                              <p:cond delay="1000"/>
                            </p:stCondLst>
                            <p:childTnLst>
                              <p:par>
                                <p:cTn id="54" presetID="26" presetClass="entr" presetSubtype="0"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290">
                                          <p:stCondLst>
                                            <p:cond delay="0"/>
                                          </p:stCondLst>
                                        </p:cTn>
                                        <p:tgtEl>
                                          <p:spTgt spid="55"/>
                                        </p:tgtEl>
                                      </p:cBhvr>
                                    </p:animEffect>
                                    <p:anim calcmode="lin" valueType="num">
                                      <p:cBhvr>
                                        <p:cTn id="57" dur="911"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58" dur="332"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59" dur="332" tmFilter="0, 0; 0.125,0.2665; 0.25,0.4; 0.375,0.465; 0.5,0.5;  0.625,0.535; 0.75,0.6; 0.875,0.7335; 1,1">
                                          <p:stCondLst>
                                            <p:cond delay="332"/>
                                          </p:stCondLst>
                                        </p:cTn>
                                        <p:tgtEl>
                                          <p:spTgt spid="55"/>
                                        </p:tgtEl>
                                        <p:attrNameLst>
                                          <p:attrName>ppt_y</p:attrName>
                                        </p:attrNameLst>
                                      </p:cBhvr>
                                      <p:tavLst>
                                        <p:tav tm="0" fmla="#ppt_y-sin(pi*$)/9">
                                          <p:val>
                                            <p:fltVal val="0"/>
                                          </p:val>
                                        </p:tav>
                                        <p:tav tm="100000">
                                          <p:val>
                                            <p:fltVal val="1"/>
                                          </p:val>
                                        </p:tav>
                                      </p:tavLst>
                                    </p:anim>
                                    <p:anim calcmode="lin" valueType="num">
                                      <p:cBhvr>
                                        <p:cTn id="60" dur="166" tmFilter="0, 0; 0.125,0.2665; 0.25,0.4; 0.375,0.465; 0.5,0.5;  0.625,0.535; 0.75,0.6; 0.875,0.7335; 1,1">
                                          <p:stCondLst>
                                            <p:cond delay="662"/>
                                          </p:stCondLst>
                                        </p:cTn>
                                        <p:tgtEl>
                                          <p:spTgt spid="55"/>
                                        </p:tgtEl>
                                        <p:attrNameLst>
                                          <p:attrName>ppt_y</p:attrName>
                                        </p:attrNameLst>
                                      </p:cBhvr>
                                      <p:tavLst>
                                        <p:tav tm="0" fmla="#ppt_y-sin(pi*$)/27">
                                          <p:val>
                                            <p:fltVal val="0"/>
                                          </p:val>
                                        </p:tav>
                                        <p:tav tm="100000">
                                          <p:val>
                                            <p:fltVal val="1"/>
                                          </p:val>
                                        </p:tav>
                                      </p:tavLst>
                                    </p:anim>
                                    <p:anim calcmode="lin" valueType="num">
                                      <p:cBhvr>
                                        <p:cTn id="61" dur="82" tmFilter="0, 0; 0.125,0.2665; 0.25,0.4; 0.375,0.465; 0.5,0.5;  0.625,0.535; 0.75,0.6; 0.875,0.7335; 1,1">
                                          <p:stCondLst>
                                            <p:cond delay="828"/>
                                          </p:stCondLst>
                                        </p:cTn>
                                        <p:tgtEl>
                                          <p:spTgt spid="55"/>
                                        </p:tgtEl>
                                        <p:attrNameLst>
                                          <p:attrName>ppt_y</p:attrName>
                                        </p:attrNameLst>
                                      </p:cBhvr>
                                      <p:tavLst>
                                        <p:tav tm="0" fmla="#ppt_y-sin(pi*$)/81">
                                          <p:val>
                                            <p:fltVal val="0"/>
                                          </p:val>
                                        </p:tav>
                                        <p:tav tm="100000">
                                          <p:val>
                                            <p:fltVal val="1"/>
                                          </p:val>
                                        </p:tav>
                                      </p:tavLst>
                                    </p:anim>
                                    <p:animScale>
                                      <p:cBhvr>
                                        <p:cTn id="62" dur="13">
                                          <p:stCondLst>
                                            <p:cond delay="325"/>
                                          </p:stCondLst>
                                        </p:cTn>
                                        <p:tgtEl>
                                          <p:spTgt spid="55"/>
                                        </p:tgtEl>
                                      </p:cBhvr>
                                      <p:to x="100000" y="60000"/>
                                    </p:animScale>
                                    <p:animScale>
                                      <p:cBhvr>
                                        <p:cTn id="63" dur="83" decel="50000">
                                          <p:stCondLst>
                                            <p:cond delay="338"/>
                                          </p:stCondLst>
                                        </p:cTn>
                                        <p:tgtEl>
                                          <p:spTgt spid="55"/>
                                        </p:tgtEl>
                                      </p:cBhvr>
                                      <p:to x="100000" y="100000"/>
                                    </p:animScale>
                                    <p:animScale>
                                      <p:cBhvr>
                                        <p:cTn id="64" dur="13">
                                          <p:stCondLst>
                                            <p:cond delay="656"/>
                                          </p:stCondLst>
                                        </p:cTn>
                                        <p:tgtEl>
                                          <p:spTgt spid="55"/>
                                        </p:tgtEl>
                                      </p:cBhvr>
                                      <p:to x="100000" y="80000"/>
                                    </p:animScale>
                                    <p:animScale>
                                      <p:cBhvr>
                                        <p:cTn id="65" dur="83" decel="50000">
                                          <p:stCondLst>
                                            <p:cond delay="669"/>
                                          </p:stCondLst>
                                        </p:cTn>
                                        <p:tgtEl>
                                          <p:spTgt spid="55"/>
                                        </p:tgtEl>
                                      </p:cBhvr>
                                      <p:to x="100000" y="100000"/>
                                    </p:animScale>
                                    <p:animScale>
                                      <p:cBhvr>
                                        <p:cTn id="66" dur="13">
                                          <p:stCondLst>
                                            <p:cond delay="821"/>
                                          </p:stCondLst>
                                        </p:cTn>
                                        <p:tgtEl>
                                          <p:spTgt spid="55"/>
                                        </p:tgtEl>
                                      </p:cBhvr>
                                      <p:to x="100000" y="90000"/>
                                    </p:animScale>
                                    <p:animScale>
                                      <p:cBhvr>
                                        <p:cTn id="67" dur="83" decel="50000">
                                          <p:stCondLst>
                                            <p:cond delay="834"/>
                                          </p:stCondLst>
                                        </p:cTn>
                                        <p:tgtEl>
                                          <p:spTgt spid="55"/>
                                        </p:tgtEl>
                                      </p:cBhvr>
                                      <p:to x="100000" y="100000"/>
                                    </p:animScale>
                                    <p:animScale>
                                      <p:cBhvr>
                                        <p:cTn id="68" dur="13">
                                          <p:stCondLst>
                                            <p:cond delay="904"/>
                                          </p:stCondLst>
                                        </p:cTn>
                                        <p:tgtEl>
                                          <p:spTgt spid="55"/>
                                        </p:tgtEl>
                                      </p:cBhvr>
                                      <p:to x="100000" y="95000"/>
                                    </p:animScale>
                                    <p:animScale>
                                      <p:cBhvr>
                                        <p:cTn id="69" dur="83" decel="50000">
                                          <p:stCondLst>
                                            <p:cond delay="917"/>
                                          </p:stCondLst>
                                        </p:cTn>
                                        <p:tgtEl>
                                          <p:spTgt spid="55"/>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290">
                                          <p:stCondLst>
                                            <p:cond delay="0"/>
                                          </p:stCondLst>
                                        </p:cTn>
                                        <p:tgtEl>
                                          <p:spTgt spid="54"/>
                                        </p:tgtEl>
                                      </p:cBhvr>
                                    </p:animEffect>
                                    <p:anim calcmode="lin" valueType="num">
                                      <p:cBhvr>
                                        <p:cTn id="73" dur="911"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74" dur="332"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75" dur="332" tmFilter="0, 0; 0.125,0.2665; 0.25,0.4; 0.375,0.465; 0.5,0.5;  0.625,0.535; 0.75,0.6; 0.875,0.7335; 1,1">
                                          <p:stCondLst>
                                            <p:cond delay="332"/>
                                          </p:stCondLst>
                                        </p:cTn>
                                        <p:tgtEl>
                                          <p:spTgt spid="54"/>
                                        </p:tgtEl>
                                        <p:attrNameLst>
                                          <p:attrName>ppt_y</p:attrName>
                                        </p:attrNameLst>
                                      </p:cBhvr>
                                      <p:tavLst>
                                        <p:tav tm="0" fmla="#ppt_y-sin(pi*$)/9">
                                          <p:val>
                                            <p:fltVal val="0"/>
                                          </p:val>
                                        </p:tav>
                                        <p:tav tm="100000">
                                          <p:val>
                                            <p:fltVal val="1"/>
                                          </p:val>
                                        </p:tav>
                                      </p:tavLst>
                                    </p:anim>
                                    <p:anim calcmode="lin" valueType="num">
                                      <p:cBhvr>
                                        <p:cTn id="76" dur="166" tmFilter="0, 0; 0.125,0.2665; 0.25,0.4; 0.375,0.465; 0.5,0.5;  0.625,0.535; 0.75,0.6; 0.875,0.7335; 1,1">
                                          <p:stCondLst>
                                            <p:cond delay="662"/>
                                          </p:stCondLst>
                                        </p:cTn>
                                        <p:tgtEl>
                                          <p:spTgt spid="54"/>
                                        </p:tgtEl>
                                        <p:attrNameLst>
                                          <p:attrName>ppt_y</p:attrName>
                                        </p:attrNameLst>
                                      </p:cBhvr>
                                      <p:tavLst>
                                        <p:tav tm="0" fmla="#ppt_y-sin(pi*$)/27">
                                          <p:val>
                                            <p:fltVal val="0"/>
                                          </p:val>
                                        </p:tav>
                                        <p:tav tm="100000">
                                          <p:val>
                                            <p:fltVal val="1"/>
                                          </p:val>
                                        </p:tav>
                                      </p:tavLst>
                                    </p:anim>
                                    <p:anim calcmode="lin" valueType="num">
                                      <p:cBhvr>
                                        <p:cTn id="77" dur="82" tmFilter="0, 0; 0.125,0.2665; 0.25,0.4; 0.375,0.465; 0.5,0.5;  0.625,0.535; 0.75,0.6; 0.875,0.7335; 1,1">
                                          <p:stCondLst>
                                            <p:cond delay="828"/>
                                          </p:stCondLst>
                                        </p:cTn>
                                        <p:tgtEl>
                                          <p:spTgt spid="54"/>
                                        </p:tgtEl>
                                        <p:attrNameLst>
                                          <p:attrName>ppt_y</p:attrName>
                                        </p:attrNameLst>
                                      </p:cBhvr>
                                      <p:tavLst>
                                        <p:tav tm="0" fmla="#ppt_y-sin(pi*$)/81">
                                          <p:val>
                                            <p:fltVal val="0"/>
                                          </p:val>
                                        </p:tav>
                                        <p:tav tm="100000">
                                          <p:val>
                                            <p:fltVal val="1"/>
                                          </p:val>
                                        </p:tav>
                                      </p:tavLst>
                                    </p:anim>
                                    <p:animScale>
                                      <p:cBhvr>
                                        <p:cTn id="78" dur="13">
                                          <p:stCondLst>
                                            <p:cond delay="325"/>
                                          </p:stCondLst>
                                        </p:cTn>
                                        <p:tgtEl>
                                          <p:spTgt spid="54"/>
                                        </p:tgtEl>
                                      </p:cBhvr>
                                      <p:to x="100000" y="60000"/>
                                    </p:animScale>
                                    <p:animScale>
                                      <p:cBhvr>
                                        <p:cTn id="79" dur="83" decel="50000">
                                          <p:stCondLst>
                                            <p:cond delay="338"/>
                                          </p:stCondLst>
                                        </p:cTn>
                                        <p:tgtEl>
                                          <p:spTgt spid="54"/>
                                        </p:tgtEl>
                                      </p:cBhvr>
                                      <p:to x="100000" y="100000"/>
                                    </p:animScale>
                                    <p:animScale>
                                      <p:cBhvr>
                                        <p:cTn id="80" dur="13">
                                          <p:stCondLst>
                                            <p:cond delay="656"/>
                                          </p:stCondLst>
                                        </p:cTn>
                                        <p:tgtEl>
                                          <p:spTgt spid="54"/>
                                        </p:tgtEl>
                                      </p:cBhvr>
                                      <p:to x="100000" y="80000"/>
                                    </p:animScale>
                                    <p:animScale>
                                      <p:cBhvr>
                                        <p:cTn id="81" dur="83" decel="50000">
                                          <p:stCondLst>
                                            <p:cond delay="669"/>
                                          </p:stCondLst>
                                        </p:cTn>
                                        <p:tgtEl>
                                          <p:spTgt spid="54"/>
                                        </p:tgtEl>
                                      </p:cBhvr>
                                      <p:to x="100000" y="100000"/>
                                    </p:animScale>
                                    <p:animScale>
                                      <p:cBhvr>
                                        <p:cTn id="82" dur="13">
                                          <p:stCondLst>
                                            <p:cond delay="821"/>
                                          </p:stCondLst>
                                        </p:cTn>
                                        <p:tgtEl>
                                          <p:spTgt spid="54"/>
                                        </p:tgtEl>
                                      </p:cBhvr>
                                      <p:to x="100000" y="90000"/>
                                    </p:animScale>
                                    <p:animScale>
                                      <p:cBhvr>
                                        <p:cTn id="83" dur="83" decel="50000">
                                          <p:stCondLst>
                                            <p:cond delay="834"/>
                                          </p:stCondLst>
                                        </p:cTn>
                                        <p:tgtEl>
                                          <p:spTgt spid="54"/>
                                        </p:tgtEl>
                                      </p:cBhvr>
                                      <p:to x="100000" y="100000"/>
                                    </p:animScale>
                                    <p:animScale>
                                      <p:cBhvr>
                                        <p:cTn id="84" dur="13">
                                          <p:stCondLst>
                                            <p:cond delay="904"/>
                                          </p:stCondLst>
                                        </p:cTn>
                                        <p:tgtEl>
                                          <p:spTgt spid="54"/>
                                        </p:tgtEl>
                                      </p:cBhvr>
                                      <p:to x="100000" y="95000"/>
                                    </p:animScale>
                                    <p:animScale>
                                      <p:cBhvr>
                                        <p:cTn id="85" dur="83" decel="50000">
                                          <p:stCondLst>
                                            <p:cond delay="917"/>
                                          </p:stCondLst>
                                        </p:cTn>
                                        <p:tgtEl>
                                          <p:spTgt spid="54"/>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290">
                                          <p:stCondLst>
                                            <p:cond delay="0"/>
                                          </p:stCondLst>
                                        </p:cTn>
                                        <p:tgtEl>
                                          <p:spTgt spid="26"/>
                                        </p:tgtEl>
                                      </p:cBhvr>
                                    </p:animEffect>
                                    <p:anim calcmode="lin" valueType="num">
                                      <p:cBhvr>
                                        <p:cTn id="89"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0"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91"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92"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93"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94" dur="13">
                                          <p:stCondLst>
                                            <p:cond delay="325"/>
                                          </p:stCondLst>
                                        </p:cTn>
                                        <p:tgtEl>
                                          <p:spTgt spid="26"/>
                                        </p:tgtEl>
                                      </p:cBhvr>
                                      <p:to x="100000" y="60000"/>
                                    </p:animScale>
                                    <p:animScale>
                                      <p:cBhvr>
                                        <p:cTn id="95" dur="83" decel="50000">
                                          <p:stCondLst>
                                            <p:cond delay="338"/>
                                          </p:stCondLst>
                                        </p:cTn>
                                        <p:tgtEl>
                                          <p:spTgt spid="26"/>
                                        </p:tgtEl>
                                      </p:cBhvr>
                                      <p:to x="100000" y="100000"/>
                                    </p:animScale>
                                    <p:animScale>
                                      <p:cBhvr>
                                        <p:cTn id="96" dur="13">
                                          <p:stCondLst>
                                            <p:cond delay="656"/>
                                          </p:stCondLst>
                                        </p:cTn>
                                        <p:tgtEl>
                                          <p:spTgt spid="26"/>
                                        </p:tgtEl>
                                      </p:cBhvr>
                                      <p:to x="100000" y="80000"/>
                                    </p:animScale>
                                    <p:animScale>
                                      <p:cBhvr>
                                        <p:cTn id="97" dur="83" decel="50000">
                                          <p:stCondLst>
                                            <p:cond delay="669"/>
                                          </p:stCondLst>
                                        </p:cTn>
                                        <p:tgtEl>
                                          <p:spTgt spid="26"/>
                                        </p:tgtEl>
                                      </p:cBhvr>
                                      <p:to x="100000" y="100000"/>
                                    </p:animScale>
                                    <p:animScale>
                                      <p:cBhvr>
                                        <p:cTn id="98" dur="13">
                                          <p:stCondLst>
                                            <p:cond delay="821"/>
                                          </p:stCondLst>
                                        </p:cTn>
                                        <p:tgtEl>
                                          <p:spTgt spid="26"/>
                                        </p:tgtEl>
                                      </p:cBhvr>
                                      <p:to x="100000" y="90000"/>
                                    </p:animScale>
                                    <p:animScale>
                                      <p:cBhvr>
                                        <p:cTn id="99" dur="83" decel="50000">
                                          <p:stCondLst>
                                            <p:cond delay="834"/>
                                          </p:stCondLst>
                                        </p:cTn>
                                        <p:tgtEl>
                                          <p:spTgt spid="26"/>
                                        </p:tgtEl>
                                      </p:cBhvr>
                                      <p:to x="100000" y="100000"/>
                                    </p:animScale>
                                    <p:animScale>
                                      <p:cBhvr>
                                        <p:cTn id="100" dur="13">
                                          <p:stCondLst>
                                            <p:cond delay="904"/>
                                          </p:stCondLst>
                                        </p:cTn>
                                        <p:tgtEl>
                                          <p:spTgt spid="26"/>
                                        </p:tgtEl>
                                      </p:cBhvr>
                                      <p:to x="100000" y="95000"/>
                                    </p:animScale>
                                    <p:animScale>
                                      <p:cBhvr>
                                        <p:cTn id="101" dur="83" decel="50000">
                                          <p:stCondLst>
                                            <p:cond delay="917"/>
                                          </p:stCondLst>
                                        </p:cTn>
                                        <p:tgtEl>
                                          <p:spTgt spid="26"/>
                                        </p:tgtEl>
                                      </p:cBhvr>
                                      <p:to x="100000" y="100000"/>
                                    </p:animScale>
                                  </p:childTnLst>
                                </p:cTn>
                              </p:par>
                            </p:childTnLst>
                          </p:cTn>
                        </p:par>
                        <p:par>
                          <p:cTn id="102" fill="hold">
                            <p:stCondLst>
                              <p:cond delay="2000"/>
                            </p:stCondLst>
                            <p:childTnLst>
                              <p:par>
                                <p:cTn id="103" presetID="26" presetClass="entr" presetSubtype="0" fill="hold"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down)">
                                      <p:cBhvr>
                                        <p:cTn id="105" dur="290">
                                          <p:stCondLst>
                                            <p:cond delay="0"/>
                                          </p:stCondLst>
                                        </p:cTn>
                                        <p:tgtEl>
                                          <p:spTgt spid="43"/>
                                        </p:tgtEl>
                                      </p:cBhvr>
                                    </p:animEffect>
                                    <p:anim calcmode="lin" valueType="num">
                                      <p:cBhvr>
                                        <p:cTn id="106"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111" dur="13">
                                          <p:stCondLst>
                                            <p:cond delay="325"/>
                                          </p:stCondLst>
                                        </p:cTn>
                                        <p:tgtEl>
                                          <p:spTgt spid="43"/>
                                        </p:tgtEl>
                                      </p:cBhvr>
                                      <p:to x="100000" y="60000"/>
                                    </p:animScale>
                                    <p:animScale>
                                      <p:cBhvr>
                                        <p:cTn id="112" dur="83" decel="50000">
                                          <p:stCondLst>
                                            <p:cond delay="338"/>
                                          </p:stCondLst>
                                        </p:cTn>
                                        <p:tgtEl>
                                          <p:spTgt spid="43"/>
                                        </p:tgtEl>
                                      </p:cBhvr>
                                      <p:to x="100000" y="100000"/>
                                    </p:animScale>
                                    <p:animScale>
                                      <p:cBhvr>
                                        <p:cTn id="113" dur="13">
                                          <p:stCondLst>
                                            <p:cond delay="656"/>
                                          </p:stCondLst>
                                        </p:cTn>
                                        <p:tgtEl>
                                          <p:spTgt spid="43"/>
                                        </p:tgtEl>
                                      </p:cBhvr>
                                      <p:to x="100000" y="80000"/>
                                    </p:animScale>
                                    <p:animScale>
                                      <p:cBhvr>
                                        <p:cTn id="114" dur="83" decel="50000">
                                          <p:stCondLst>
                                            <p:cond delay="669"/>
                                          </p:stCondLst>
                                        </p:cTn>
                                        <p:tgtEl>
                                          <p:spTgt spid="43"/>
                                        </p:tgtEl>
                                      </p:cBhvr>
                                      <p:to x="100000" y="100000"/>
                                    </p:animScale>
                                    <p:animScale>
                                      <p:cBhvr>
                                        <p:cTn id="115" dur="13">
                                          <p:stCondLst>
                                            <p:cond delay="821"/>
                                          </p:stCondLst>
                                        </p:cTn>
                                        <p:tgtEl>
                                          <p:spTgt spid="43"/>
                                        </p:tgtEl>
                                      </p:cBhvr>
                                      <p:to x="100000" y="90000"/>
                                    </p:animScale>
                                    <p:animScale>
                                      <p:cBhvr>
                                        <p:cTn id="116" dur="83" decel="50000">
                                          <p:stCondLst>
                                            <p:cond delay="834"/>
                                          </p:stCondLst>
                                        </p:cTn>
                                        <p:tgtEl>
                                          <p:spTgt spid="43"/>
                                        </p:tgtEl>
                                      </p:cBhvr>
                                      <p:to x="100000" y="100000"/>
                                    </p:animScale>
                                    <p:animScale>
                                      <p:cBhvr>
                                        <p:cTn id="117" dur="13">
                                          <p:stCondLst>
                                            <p:cond delay="904"/>
                                          </p:stCondLst>
                                        </p:cTn>
                                        <p:tgtEl>
                                          <p:spTgt spid="43"/>
                                        </p:tgtEl>
                                      </p:cBhvr>
                                      <p:to x="100000" y="95000"/>
                                    </p:animScale>
                                    <p:animScale>
                                      <p:cBhvr>
                                        <p:cTn id="118" dur="83" decel="50000">
                                          <p:stCondLst>
                                            <p:cond delay="917"/>
                                          </p:stCondLst>
                                        </p:cTn>
                                        <p:tgtEl>
                                          <p:spTgt spid="43"/>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wipe(down)">
                                      <p:cBhvr>
                                        <p:cTn id="121" dur="290">
                                          <p:stCondLst>
                                            <p:cond delay="0"/>
                                          </p:stCondLst>
                                        </p:cTn>
                                        <p:tgtEl>
                                          <p:spTgt spid="44"/>
                                        </p:tgtEl>
                                      </p:cBhvr>
                                    </p:animEffect>
                                    <p:anim calcmode="lin" valueType="num">
                                      <p:cBhvr>
                                        <p:cTn id="122" dur="911"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23" dur="332"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24" dur="332" tmFilter="0, 0; 0.125,0.2665; 0.25,0.4; 0.375,0.465; 0.5,0.5;  0.625,0.535; 0.75,0.6; 0.875,0.7335; 1,1">
                                          <p:stCondLst>
                                            <p:cond delay="332"/>
                                          </p:stCondLst>
                                        </p:cTn>
                                        <p:tgtEl>
                                          <p:spTgt spid="44"/>
                                        </p:tgtEl>
                                        <p:attrNameLst>
                                          <p:attrName>ppt_y</p:attrName>
                                        </p:attrNameLst>
                                      </p:cBhvr>
                                      <p:tavLst>
                                        <p:tav tm="0" fmla="#ppt_y-sin(pi*$)/9">
                                          <p:val>
                                            <p:fltVal val="0"/>
                                          </p:val>
                                        </p:tav>
                                        <p:tav tm="100000">
                                          <p:val>
                                            <p:fltVal val="1"/>
                                          </p:val>
                                        </p:tav>
                                      </p:tavLst>
                                    </p:anim>
                                    <p:anim calcmode="lin" valueType="num">
                                      <p:cBhvr>
                                        <p:cTn id="125" dur="166" tmFilter="0, 0; 0.125,0.2665; 0.25,0.4; 0.375,0.465; 0.5,0.5;  0.625,0.535; 0.75,0.6; 0.875,0.7335; 1,1">
                                          <p:stCondLst>
                                            <p:cond delay="662"/>
                                          </p:stCondLst>
                                        </p:cTn>
                                        <p:tgtEl>
                                          <p:spTgt spid="44"/>
                                        </p:tgtEl>
                                        <p:attrNameLst>
                                          <p:attrName>ppt_y</p:attrName>
                                        </p:attrNameLst>
                                      </p:cBhvr>
                                      <p:tavLst>
                                        <p:tav tm="0" fmla="#ppt_y-sin(pi*$)/27">
                                          <p:val>
                                            <p:fltVal val="0"/>
                                          </p:val>
                                        </p:tav>
                                        <p:tav tm="100000">
                                          <p:val>
                                            <p:fltVal val="1"/>
                                          </p:val>
                                        </p:tav>
                                      </p:tavLst>
                                    </p:anim>
                                    <p:anim calcmode="lin" valueType="num">
                                      <p:cBhvr>
                                        <p:cTn id="126" dur="82" tmFilter="0, 0; 0.125,0.2665; 0.25,0.4; 0.375,0.465; 0.5,0.5;  0.625,0.535; 0.75,0.6; 0.875,0.7335; 1,1">
                                          <p:stCondLst>
                                            <p:cond delay="828"/>
                                          </p:stCondLst>
                                        </p:cTn>
                                        <p:tgtEl>
                                          <p:spTgt spid="44"/>
                                        </p:tgtEl>
                                        <p:attrNameLst>
                                          <p:attrName>ppt_y</p:attrName>
                                        </p:attrNameLst>
                                      </p:cBhvr>
                                      <p:tavLst>
                                        <p:tav tm="0" fmla="#ppt_y-sin(pi*$)/81">
                                          <p:val>
                                            <p:fltVal val="0"/>
                                          </p:val>
                                        </p:tav>
                                        <p:tav tm="100000">
                                          <p:val>
                                            <p:fltVal val="1"/>
                                          </p:val>
                                        </p:tav>
                                      </p:tavLst>
                                    </p:anim>
                                    <p:animScale>
                                      <p:cBhvr>
                                        <p:cTn id="127" dur="13">
                                          <p:stCondLst>
                                            <p:cond delay="325"/>
                                          </p:stCondLst>
                                        </p:cTn>
                                        <p:tgtEl>
                                          <p:spTgt spid="44"/>
                                        </p:tgtEl>
                                      </p:cBhvr>
                                      <p:to x="100000" y="60000"/>
                                    </p:animScale>
                                    <p:animScale>
                                      <p:cBhvr>
                                        <p:cTn id="128" dur="83" decel="50000">
                                          <p:stCondLst>
                                            <p:cond delay="338"/>
                                          </p:stCondLst>
                                        </p:cTn>
                                        <p:tgtEl>
                                          <p:spTgt spid="44"/>
                                        </p:tgtEl>
                                      </p:cBhvr>
                                      <p:to x="100000" y="100000"/>
                                    </p:animScale>
                                    <p:animScale>
                                      <p:cBhvr>
                                        <p:cTn id="129" dur="13">
                                          <p:stCondLst>
                                            <p:cond delay="656"/>
                                          </p:stCondLst>
                                        </p:cTn>
                                        <p:tgtEl>
                                          <p:spTgt spid="44"/>
                                        </p:tgtEl>
                                      </p:cBhvr>
                                      <p:to x="100000" y="80000"/>
                                    </p:animScale>
                                    <p:animScale>
                                      <p:cBhvr>
                                        <p:cTn id="130" dur="83" decel="50000">
                                          <p:stCondLst>
                                            <p:cond delay="669"/>
                                          </p:stCondLst>
                                        </p:cTn>
                                        <p:tgtEl>
                                          <p:spTgt spid="44"/>
                                        </p:tgtEl>
                                      </p:cBhvr>
                                      <p:to x="100000" y="100000"/>
                                    </p:animScale>
                                    <p:animScale>
                                      <p:cBhvr>
                                        <p:cTn id="131" dur="13">
                                          <p:stCondLst>
                                            <p:cond delay="821"/>
                                          </p:stCondLst>
                                        </p:cTn>
                                        <p:tgtEl>
                                          <p:spTgt spid="44"/>
                                        </p:tgtEl>
                                      </p:cBhvr>
                                      <p:to x="100000" y="90000"/>
                                    </p:animScale>
                                    <p:animScale>
                                      <p:cBhvr>
                                        <p:cTn id="132" dur="83" decel="50000">
                                          <p:stCondLst>
                                            <p:cond delay="834"/>
                                          </p:stCondLst>
                                        </p:cTn>
                                        <p:tgtEl>
                                          <p:spTgt spid="44"/>
                                        </p:tgtEl>
                                      </p:cBhvr>
                                      <p:to x="100000" y="100000"/>
                                    </p:animScale>
                                    <p:animScale>
                                      <p:cBhvr>
                                        <p:cTn id="133" dur="13">
                                          <p:stCondLst>
                                            <p:cond delay="904"/>
                                          </p:stCondLst>
                                        </p:cTn>
                                        <p:tgtEl>
                                          <p:spTgt spid="44"/>
                                        </p:tgtEl>
                                      </p:cBhvr>
                                      <p:to x="100000" y="95000"/>
                                    </p:animScale>
                                    <p:animScale>
                                      <p:cBhvr>
                                        <p:cTn id="134" dur="83" decel="50000">
                                          <p:stCondLst>
                                            <p:cond delay="917"/>
                                          </p:stCondLst>
                                        </p:cTn>
                                        <p:tgtEl>
                                          <p:spTgt spid="44"/>
                                        </p:tgtEl>
                                      </p:cBhvr>
                                      <p:to x="100000" y="100000"/>
                                    </p:animScale>
                                  </p:childTnLst>
                                </p:cTn>
                              </p:par>
                              <p:par>
                                <p:cTn id="135" presetID="26" presetClass="entr" presetSubtype="0" fill="hold"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down)">
                                      <p:cBhvr>
                                        <p:cTn id="137" dur="290">
                                          <p:stCondLst>
                                            <p:cond delay="0"/>
                                          </p:stCondLst>
                                        </p:cTn>
                                        <p:tgtEl>
                                          <p:spTgt spid="30"/>
                                        </p:tgtEl>
                                      </p:cBhvr>
                                    </p:animEffect>
                                    <p:anim calcmode="lin" valueType="num">
                                      <p:cBhvr>
                                        <p:cTn id="138"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9"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40"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41"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142"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143" dur="13">
                                          <p:stCondLst>
                                            <p:cond delay="325"/>
                                          </p:stCondLst>
                                        </p:cTn>
                                        <p:tgtEl>
                                          <p:spTgt spid="30"/>
                                        </p:tgtEl>
                                      </p:cBhvr>
                                      <p:to x="100000" y="60000"/>
                                    </p:animScale>
                                    <p:animScale>
                                      <p:cBhvr>
                                        <p:cTn id="144" dur="83" decel="50000">
                                          <p:stCondLst>
                                            <p:cond delay="338"/>
                                          </p:stCondLst>
                                        </p:cTn>
                                        <p:tgtEl>
                                          <p:spTgt spid="30"/>
                                        </p:tgtEl>
                                      </p:cBhvr>
                                      <p:to x="100000" y="100000"/>
                                    </p:animScale>
                                    <p:animScale>
                                      <p:cBhvr>
                                        <p:cTn id="145" dur="13">
                                          <p:stCondLst>
                                            <p:cond delay="656"/>
                                          </p:stCondLst>
                                        </p:cTn>
                                        <p:tgtEl>
                                          <p:spTgt spid="30"/>
                                        </p:tgtEl>
                                      </p:cBhvr>
                                      <p:to x="100000" y="80000"/>
                                    </p:animScale>
                                    <p:animScale>
                                      <p:cBhvr>
                                        <p:cTn id="146" dur="83" decel="50000">
                                          <p:stCondLst>
                                            <p:cond delay="669"/>
                                          </p:stCondLst>
                                        </p:cTn>
                                        <p:tgtEl>
                                          <p:spTgt spid="30"/>
                                        </p:tgtEl>
                                      </p:cBhvr>
                                      <p:to x="100000" y="100000"/>
                                    </p:animScale>
                                    <p:animScale>
                                      <p:cBhvr>
                                        <p:cTn id="147" dur="13">
                                          <p:stCondLst>
                                            <p:cond delay="821"/>
                                          </p:stCondLst>
                                        </p:cTn>
                                        <p:tgtEl>
                                          <p:spTgt spid="30"/>
                                        </p:tgtEl>
                                      </p:cBhvr>
                                      <p:to x="100000" y="90000"/>
                                    </p:animScale>
                                    <p:animScale>
                                      <p:cBhvr>
                                        <p:cTn id="148" dur="83" decel="50000">
                                          <p:stCondLst>
                                            <p:cond delay="834"/>
                                          </p:stCondLst>
                                        </p:cTn>
                                        <p:tgtEl>
                                          <p:spTgt spid="30"/>
                                        </p:tgtEl>
                                      </p:cBhvr>
                                      <p:to x="100000" y="100000"/>
                                    </p:animScale>
                                    <p:animScale>
                                      <p:cBhvr>
                                        <p:cTn id="149" dur="13">
                                          <p:stCondLst>
                                            <p:cond delay="904"/>
                                          </p:stCondLst>
                                        </p:cTn>
                                        <p:tgtEl>
                                          <p:spTgt spid="30"/>
                                        </p:tgtEl>
                                      </p:cBhvr>
                                      <p:to x="100000" y="95000"/>
                                    </p:animScale>
                                    <p:animScale>
                                      <p:cBhvr>
                                        <p:cTn id="150" dur="83" decel="50000">
                                          <p:stCondLst>
                                            <p:cond delay="917"/>
                                          </p:stCondLst>
                                        </p:cTn>
                                        <p:tgtEl>
                                          <p:spTgt spid="30"/>
                                        </p:tgtEl>
                                      </p:cBhvr>
                                      <p:to x="100000" y="100000"/>
                                    </p:animScale>
                                  </p:childTnLst>
                                </p:cTn>
                              </p:par>
                            </p:childTnLst>
                          </p:cTn>
                        </p:par>
                        <p:par>
                          <p:cTn id="151" fill="hold">
                            <p:stCondLst>
                              <p:cond delay="3000"/>
                            </p:stCondLst>
                            <p:childTnLst>
                              <p:par>
                                <p:cTn id="152" presetID="26" presetClass="entr" presetSubtype="0" fill="hold" nodeType="afterEffect">
                                  <p:stCondLst>
                                    <p:cond delay="0"/>
                                  </p:stCondLst>
                                  <p:childTnLst>
                                    <p:set>
                                      <p:cBhvr>
                                        <p:cTn id="153" dur="1" fill="hold">
                                          <p:stCondLst>
                                            <p:cond delay="0"/>
                                          </p:stCondLst>
                                        </p:cTn>
                                        <p:tgtEl>
                                          <p:spTgt spid="42"/>
                                        </p:tgtEl>
                                        <p:attrNameLst>
                                          <p:attrName>style.visibility</p:attrName>
                                        </p:attrNameLst>
                                      </p:cBhvr>
                                      <p:to>
                                        <p:strVal val="visible"/>
                                      </p:to>
                                    </p:set>
                                    <p:animEffect transition="in" filter="wipe(down)">
                                      <p:cBhvr>
                                        <p:cTn id="154" dur="290">
                                          <p:stCondLst>
                                            <p:cond delay="0"/>
                                          </p:stCondLst>
                                        </p:cTn>
                                        <p:tgtEl>
                                          <p:spTgt spid="42"/>
                                        </p:tgtEl>
                                      </p:cBhvr>
                                    </p:animEffect>
                                    <p:anim calcmode="lin" valueType="num">
                                      <p:cBhvr>
                                        <p:cTn id="155"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56"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57"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158"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159"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160" dur="13">
                                          <p:stCondLst>
                                            <p:cond delay="325"/>
                                          </p:stCondLst>
                                        </p:cTn>
                                        <p:tgtEl>
                                          <p:spTgt spid="42"/>
                                        </p:tgtEl>
                                      </p:cBhvr>
                                      <p:to x="100000" y="60000"/>
                                    </p:animScale>
                                    <p:animScale>
                                      <p:cBhvr>
                                        <p:cTn id="161" dur="83" decel="50000">
                                          <p:stCondLst>
                                            <p:cond delay="338"/>
                                          </p:stCondLst>
                                        </p:cTn>
                                        <p:tgtEl>
                                          <p:spTgt spid="42"/>
                                        </p:tgtEl>
                                      </p:cBhvr>
                                      <p:to x="100000" y="100000"/>
                                    </p:animScale>
                                    <p:animScale>
                                      <p:cBhvr>
                                        <p:cTn id="162" dur="13">
                                          <p:stCondLst>
                                            <p:cond delay="656"/>
                                          </p:stCondLst>
                                        </p:cTn>
                                        <p:tgtEl>
                                          <p:spTgt spid="42"/>
                                        </p:tgtEl>
                                      </p:cBhvr>
                                      <p:to x="100000" y="80000"/>
                                    </p:animScale>
                                    <p:animScale>
                                      <p:cBhvr>
                                        <p:cTn id="163" dur="83" decel="50000">
                                          <p:stCondLst>
                                            <p:cond delay="669"/>
                                          </p:stCondLst>
                                        </p:cTn>
                                        <p:tgtEl>
                                          <p:spTgt spid="42"/>
                                        </p:tgtEl>
                                      </p:cBhvr>
                                      <p:to x="100000" y="100000"/>
                                    </p:animScale>
                                    <p:animScale>
                                      <p:cBhvr>
                                        <p:cTn id="164" dur="13">
                                          <p:stCondLst>
                                            <p:cond delay="821"/>
                                          </p:stCondLst>
                                        </p:cTn>
                                        <p:tgtEl>
                                          <p:spTgt spid="42"/>
                                        </p:tgtEl>
                                      </p:cBhvr>
                                      <p:to x="100000" y="90000"/>
                                    </p:animScale>
                                    <p:animScale>
                                      <p:cBhvr>
                                        <p:cTn id="165" dur="83" decel="50000">
                                          <p:stCondLst>
                                            <p:cond delay="834"/>
                                          </p:stCondLst>
                                        </p:cTn>
                                        <p:tgtEl>
                                          <p:spTgt spid="42"/>
                                        </p:tgtEl>
                                      </p:cBhvr>
                                      <p:to x="100000" y="100000"/>
                                    </p:animScale>
                                    <p:animScale>
                                      <p:cBhvr>
                                        <p:cTn id="166" dur="13">
                                          <p:stCondLst>
                                            <p:cond delay="904"/>
                                          </p:stCondLst>
                                        </p:cTn>
                                        <p:tgtEl>
                                          <p:spTgt spid="42"/>
                                        </p:tgtEl>
                                      </p:cBhvr>
                                      <p:to x="100000" y="95000"/>
                                    </p:animScale>
                                    <p:animScale>
                                      <p:cBhvr>
                                        <p:cTn id="167" dur="83" decel="50000">
                                          <p:stCondLst>
                                            <p:cond delay="917"/>
                                          </p:stCondLst>
                                        </p:cTn>
                                        <p:tgtEl>
                                          <p:spTgt spid="42"/>
                                        </p:tgtEl>
                                      </p:cBhvr>
                                      <p:to x="100000" y="100000"/>
                                    </p:animScale>
                                  </p:childTnLst>
                                </p:cTn>
                              </p:par>
                              <p:par>
                                <p:cTn id="168" presetID="26" presetClass="entr" presetSubtype="0" fill="hold" nodeType="with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wipe(down)">
                                      <p:cBhvr>
                                        <p:cTn id="170" dur="290">
                                          <p:stCondLst>
                                            <p:cond delay="0"/>
                                          </p:stCondLst>
                                        </p:cTn>
                                        <p:tgtEl>
                                          <p:spTgt spid="41"/>
                                        </p:tgtEl>
                                      </p:cBhvr>
                                    </p:animEffect>
                                    <p:anim calcmode="lin" valueType="num">
                                      <p:cBhvr>
                                        <p:cTn id="171" dur="911"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72" dur="332"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73" dur="332" tmFilter="0, 0; 0.125,0.2665; 0.25,0.4; 0.375,0.465; 0.5,0.5;  0.625,0.535; 0.75,0.6; 0.875,0.7335; 1,1">
                                          <p:stCondLst>
                                            <p:cond delay="332"/>
                                          </p:stCondLst>
                                        </p:cTn>
                                        <p:tgtEl>
                                          <p:spTgt spid="41"/>
                                        </p:tgtEl>
                                        <p:attrNameLst>
                                          <p:attrName>ppt_y</p:attrName>
                                        </p:attrNameLst>
                                      </p:cBhvr>
                                      <p:tavLst>
                                        <p:tav tm="0" fmla="#ppt_y-sin(pi*$)/9">
                                          <p:val>
                                            <p:fltVal val="0"/>
                                          </p:val>
                                        </p:tav>
                                        <p:tav tm="100000">
                                          <p:val>
                                            <p:fltVal val="1"/>
                                          </p:val>
                                        </p:tav>
                                      </p:tavLst>
                                    </p:anim>
                                    <p:anim calcmode="lin" valueType="num">
                                      <p:cBhvr>
                                        <p:cTn id="174" dur="166" tmFilter="0, 0; 0.125,0.2665; 0.25,0.4; 0.375,0.465; 0.5,0.5;  0.625,0.535; 0.75,0.6; 0.875,0.7335; 1,1">
                                          <p:stCondLst>
                                            <p:cond delay="662"/>
                                          </p:stCondLst>
                                        </p:cTn>
                                        <p:tgtEl>
                                          <p:spTgt spid="41"/>
                                        </p:tgtEl>
                                        <p:attrNameLst>
                                          <p:attrName>ppt_y</p:attrName>
                                        </p:attrNameLst>
                                      </p:cBhvr>
                                      <p:tavLst>
                                        <p:tav tm="0" fmla="#ppt_y-sin(pi*$)/27">
                                          <p:val>
                                            <p:fltVal val="0"/>
                                          </p:val>
                                        </p:tav>
                                        <p:tav tm="100000">
                                          <p:val>
                                            <p:fltVal val="1"/>
                                          </p:val>
                                        </p:tav>
                                      </p:tavLst>
                                    </p:anim>
                                    <p:anim calcmode="lin" valueType="num">
                                      <p:cBhvr>
                                        <p:cTn id="175" dur="82" tmFilter="0, 0; 0.125,0.2665; 0.25,0.4; 0.375,0.465; 0.5,0.5;  0.625,0.535; 0.75,0.6; 0.875,0.7335; 1,1">
                                          <p:stCondLst>
                                            <p:cond delay="828"/>
                                          </p:stCondLst>
                                        </p:cTn>
                                        <p:tgtEl>
                                          <p:spTgt spid="41"/>
                                        </p:tgtEl>
                                        <p:attrNameLst>
                                          <p:attrName>ppt_y</p:attrName>
                                        </p:attrNameLst>
                                      </p:cBhvr>
                                      <p:tavLst>
                                        <p:tav tm="0" fmla="#ppt_y-sin(pi*$)/81">
                                          <p:val>
                                            <p:fltVal val="0"/>
                                          </p:val>
                                        </p:tav>
                                        <p:tav tm="100000">
                                          <p:val>
                                            <p:fltVal val="1"/>
                                          </p:val>
                                        </p:tav>
                                      </p:tavLst>
                                    </p:anim>
                                    <p:animScale>
                                      <p:cBhvr>
                                        <p:cTn id="176" dur="13">
                                          <p:stCondLst>
                                            <p:cond delay="325"/>
                                          </p:stCondLst>
                                        </p:cTn>
                                        <p:tgtEl>
                                          <p:spTgt spid="41"/>
                                        </p:tgtEl>
                                      </p:cBhvr>
                                      <p:to x="100000" y="60000"/>
                                    </p:animScale>
                                    <p:animScale>
                                      <p:cBhvr>
                                        <p:cTn id="177" dur="83" decel="50000">
                                          <p:stCondLst>
                                            <p:cond delay="338"/>
                                          </p:stCondLst>
                                        </p:cTn>
                                        <p:tgtEl>
                                          <p:spTgt spid="41"/>
                                        </p:tgtEl>
                                      </p:cBhvr>
                                      <p:to x="100000" y="100000"/>
                                    </p:animScale>
                                    <p:animScale>
                                      <p:cBhvr>
                                        <p:cTn id="178" dur="13">
                                          <p:stCondLst>
                                            <p:cond delay="656"/>
                                          </p:stCondLst>
                                        </p:cTn>
                                        <p:tgtEl>
                                          <p:spTgt spid="41"/>
                                        </p:tgtEl>
                                      </p:cBhvr>
                                      <p:to x="100000" y="80000"/>
                                    </p:animScale>
                                    <p:animScale>
                                      <p:cBhvr>
                                        <p:cTn id="179" dur="83" decel="50000">
                                          <p:stCondLst>
                                            <p:cond delay="669"/>
                                          </p:stCondLst>
                                        </p:cTn>
                                        <p:tgtEl>
                                          <p:spTgt spid="41"/>
                                        </p:tgtEl>
                                      </p:cBhvr>
                                      <p:to x="100000" y="100000"/>
                                    </p:animScale>
                                    <p:animScale>
                                      <p:cBhvr>
                                        <p:cTn id="180" dur="13">
                                          <p:stCondLst>
                                            <p:cond delay="821"/>
                                          </p:stCondLst>
                                        </p:cTn>
                                        <p:tgtEl>
                                          <p:spTgt spid="41"/>
                                        </p:tgtEl>
                                      </p:cBhvr>
                                      <p:to x="100000" y="90000"/>
                                    </p:animScale>
                                    <p:animScale>
                                      <p:cBhvr>
                                        <p:cTn id="181" dur="83" decel="50000">
                                          <p:stCondLst>
                                            <p:cond delay="834"/>
                                          </p:stCondLst>
                                        </p:cTn>
                                        <p:tgtEl>
                                          <p:spTgt spid="41"/>
                                        </p:tgtEl>
                                      </p:cBhvr>
                                      <p:to x="100000" y="100000"/>
                                    </p:animScale>
                                    <p:animScale>
                                      <p:cBhvr>
                                        <p:cTn id="182" dur="13">
                                          <p:stCondLst>
                                            <p:cond delay="904"/>
                                          </p:stCondLst>
                                        </p:cTn>
                                        <p:tgtEl>
                                          <p:spTgt spid="41"/>
                                        </p:tgtEl>
                                      </p:cBhvr>
                                      <p:to x="100000" y="95000"/>
                                    </p:animScale>
                                    <p:animScale>
                                      <p:cBhvr>
                                        <p:cTn id="183" dur="83" decel="50000">
                                          <p:stCondLst>
                                            <p:cond delay="917"/>
                                          </p:stCondLst>
                                        </p:cTn>
                                        <p:tgtEl>
                                          <p:spTgt spid="41"/>
                                        </p:tgtEl>
                                      </p:cBhvr>
                                      <p:to x="100000" y="100000"/>
                                    </p:animScale>
                                  </p:childTnLst>
                                </p:cTn>
                              </p:par>
                              <p:par>
                                <p:cTn id="184" presetID="26" presetClass="entr" presetSubtype="0" fill="hold" nodeType="withEffect">
                                  <p:stCondLst>
                                    <p:cond delay="0"/>
                                  </p:stCondLst>
                                  <p:childTnLst>
                                    <p:set>
                                      <p:cBhvr>
                                        <p:cTn id="185" dur="1" fill="hold">
                                          <p:stCondLst>
                                            <p:cond delay="0"/>
                                          </p:stCondLst>
                                        </p:cTn>
                                        <p:tgtEl>
                                          <p:spTgt spid="34"/>
                                        </p:tgtEl>
                                        <p:attrNameLst>
                                          <p:attrName>style.visibility</p:attrName>
                                        </p:attrNameLst>
                                      </p:cBhvr>
                                      <p:to>
                                        <p:strVal val="visible"/>
                                      </p:to>
                                    </p:set>
                                    <p:animEffect transition="in" filter="wipe(down)">
                                      <p:cBhvr>
                                        <p:cTn id="186" dur="290">
                                          <p:stCondLst>
                                            <p:cond delay="0"/>
                                          </p:stCondLst>
                                        </p:cTn>
                                        <p:tgtEl>
                                          <p:spTgt spid="34"/>
                                        </p:tgtEl>
                                      </p:cBhvr>
                                    </p:animEffect>
                                    <p:anim calcmode="lin" valueType="num">
                                      <p:cBhvr>
                                        <p:cTn id="187"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88"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89"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190"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191"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192" dur="13">
                                          <p:stCondLst>
                                            <p:cond delay="325"/>
                                          </p:stCondLst>
                                        </p:cTn>
                                        <p:tgtEl>
                                          <p:spTgt spid="34"/>
                                        </p:tgtEl>
                                      </p:cBhvr>
                                      <p:to x="100000" y="60000"/>
                                    </p:animScale>
                                    <p:animScale>
                                      <p:cBhvr>
                                        <p:cTn id="193" dur="83" decel="50000">
                                          <p:stCondLst>
                                            <p:cond delay="338"/>
                                          </p:stCondLst>
                                        </p:cTn>
                                        <p:tgtEl>
                                          <p:spTgt spid="34"/>
                                        </p:tgtEl>
                                      </p:cBhvr>
                                      <p:to x="100000" y="100000"/>
                                    </p:animScale>
                                    <p:animScale>
                                      <p:cBhvr>
                                        <p:cTn id="194" dur="13">
                                          <p:stCondLst>
                                            <p:cond delay="656"/>
                                          </p:stCondLst>
                                        </p:cTn>
                                        <p:tgtEl>
                                          <p:spTgt spid="34"/>
                                        </p:tgtEl>
                                      </p:cBhvr>
                                      <p:to x="100000" y="80000"/>
                                    </p:animScale>
                                    <p:animScale>
                                      <p:cBhvr>
                                        <p:cTn id="195" dur="83" decel="50000">
                                          <p:stCondLst>
                                            <p:cond delay="669"/>
                                          </p:stCondLst>
                                        </p:cTn>
                                        <p:tgtEl>
                                          <p:spTgt spid="34"/>
                                        </p:tgtEl>
                                      </p:cBhvr>
                                      <p:to x="100000" y="100000"/>
                                    </p:animScale>
                                    <p:animScale>
                                      <p:cBhvr>
                                        <p:cTn id="196" dur="13">
                                          <p:stCondLst>
                                            <p:cond delay="821"/>
                                          </p:stCondLst>
                                        </p:cTn>
                                        <p:tgtEl>
                                          <p:spTgt spid="34"/>
                                        </p:tgtEl>
                                      </p:cBhvr>
                                      <p:to x="100000" y="90000"/>
                                    </p:animScale>
                                    <p:animScale>
                                      <p:cBhvr>
                                        <p:cTn id="197" dur="83" decel="50000">
                                          <p:stCondLst>
                                            <p:cond delay="834"/>
                                          </p:stCondLst>
                                        </p:cTn>
                                        <p:tgtEl>
                                          <p:spTgt spid="34"/>
                                        </p:tgtEl>
                                      </p:cBhvr>
                                      <p:to x="100000" y="100000"/>
                                    </p:animScale>
                                    <p:animScale>
                                      <p:cBhvr>
                                        <p:cTn id="198" dur="13">
                                          <p:stCondLst>
                                            <p:cond delay="904"/>
                                          </p:stCondLst>
                                        </p:cTn>
                                        <p:tgtEl>
                                          <p:spTgt spid="34"/>
                                        </p:tgtEl>
                                      </p:cBhvr>
                                      <p:to x="100000" y="95000"/>
                                    </p:animScale>
                                    <p:animScale>
                                      <p:cBhvr>
                                        <p:cTn id="199" dur="83" decel="50000">
                                          <p:stCondLst>
                                            <p:cond delay="917"/>
                                          </p:stCondLst>
                                        </p:cTn>
                                        <p:tgtEl>
                                          <p:spTgt spid="34"/>
                                        </p:tgtEl>
                                      </p:cBhvr>
                                      <p:to x="100000" y="100000"/>
                                    </p:animScale>
                                  </p:childTnLst>
                                </p:cTn>
                              </p:par>
                            </p:childTnLst>
                          </p:cTn>
                        </p:par>
                        <p:par>
                          <p:cTn id="200" fill="hold">
                            <p:stCondLst>
                              <p:cond delay="4000"/>
                            </p:stCondLst>
                            <p:childTnLst>
                              <p:par>
                                <p:cTn id="201" presetID="26" presetClass="entr" presetSubtype="0" fill="hold"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290">
                                          <p:stCondLst>
                                            <p:cond delay="0"/>
                                          </p:stCondLst>
                                        </p:cTn>
                                        <p:tgtEl>
                                          <p:spTgt spid="39"/>
                                        </p:tgtEl>
                                      </p:cBhvr>
                                    </p:animEffect>
                                    <p:anim calcmode="lin" valueType="num">
                                      <p:cBhvr>
                                        <p:cTn id="204" dur="911"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05" dur="332"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06" dur="332" tmFilter="0, 0; 0.125,0.2665; 0.25,0.4; 0.375,0.465; 0.5,0.5;  0.625,0.535; 0.75,0.6; 0.875,0.7335; 1,1">
                                          <p:stCondLst>
                                            <p:cond delay="332"/>
                                          </p:stCondLst>
                                        </p:cTn>
                                        <p:tgtEl>
                                          <p:spTgt spid="39"/>
                                        </p:tgtEl>
                                        <p:attrNameLst>
                                          <p:attrName>ppt_y</p:attrName>
                                        </p:attrNameLst>
                                      </p:cBhvr>
                                      <p:tavLst>
                                        <p:tav tm="0" fmla="#ppt_y-sin(pi*$)/9">
                                          <p:val>
                                            <p:fltVal val="0"/>
                                          </p:val>
                                        </p:tav>
                                        <p:tav tm="100000">
                                          <p:val>
                                            <p:fltVal val="1"/>
                                          </p:val>
                                        </p:tav>
                                      </p:tavLst>
                                    </p:anim>
                                    <p:anim calcmode="lin" valueType="num">
                                      <p:cBhvr>
                                        <p:cTn id="207" dur="166" tmFilter="0, 0; 0.125,0.2665; 0.25,0.4; 0.375,0.465; 0.5,0.5;  0.625,0.535; 0.75,0.6; 0.875,0.7335; 1,1">
                                          <p:stCondLst>
                                            <p:cond delay="662"/>
                                          </p:stCondLst>
                                        </p:cTn>
                                        <p:tgtEl>
                                          <p:spTgt spid="39"/>
                                        </p:tgtEl>
                                        <p:attrNameLst>
                                          <p:attrName>ppt_y</p:attrName>
                                        </p:attrNameLst>
                                      </p:cBhvr>
                                      <p:tavLst>
                                        <p:tav tm="0" fmla="#ppt_y-sin(pi*$)/27">
                                          <p:val>
                                            <p:fltVal val="0"/>
                                          </p:val>
                                        </p:tav>
                                        <p:tav tm="100000">
                                          <p:val>
                                            <p:fltVal val="1"/>
                                          </p:val>
                                        </p:tav>
                                      </p:tavLst>
                                    </p:anim>
                                    <p:anim calcmode="lin" valueType="num">
                                      <p:cBhvr>
                                        <p:cTn id="208" dur="82" tmFilter="0, 0; 0.125,0.2665; 0.25,0.4; 0.375,0.465; 0.5,0.5;  0.625,0.535; 0.75,0.6; 0.875,0.7335; 1,1">
                                          <p:stCondLst>
                                            <p:cond delay="828"/>
                                          </p:stCondLst>
                                        </p:cTn>
                                        <p:tgtEl>
                                          <p:spTgt spid="39"/>
                                        </p:tgtEl>
                                        <p:attrNameLst>
                                          <p:attrName>ppt_y</p:attrName>
                                        </p:attrNameLst>
                                      </p:cBhvr>
                                      <p:tavLst>
                                        <p:tav tm="0" fmla="#ppt_y-sin(pi*$)/81">
                                          <p:val>
                                            <p:fltVal val="0"/>
                                          </p:val>
                                        </p:tav>
                                        <p:tav tm="100000">
                                          <p:val>
                                            <p:fltVal val="1"/>
                                          </p:val>
                                        </p:tav>
                                      </p:tavLst>
                                    </p:anim>
                                    <p:animScale>
                                      <p:cBhvr>
                                        <p:cTn id="209" dur="13">
                                          <p:stCondLst>
                                            <p:cond delay="325"/>
                                          </p:stCondLst>
                                        </p:cTn>
                                        <p:tgtEl>
                                          <p:spTgt spid="39"/>
                                        </p:tgtEl>
                                      </p:cBhvr>
                                      <p:to x="100000" y="60000"/>
                                    </p:animScale>
                                    <p:animScale>
                                      <p:cBhvr>
                                        <p:cTn id="210" dur="83" decel="50000">
                                          <p:stCondLst>
                                            <p:cond delay="338"/>
                                          </p:stCondLst>
                                        </p:cTn>
                                        <p:tgtEl>
                                          <p:spTgt spid="39"/>
                                        </p:tgtEl>
                                      </p:cBhvr>
                                      <p:to x="100000" y="100000"/>
                                    </p:animScale>
                                    <p:animScale>
                                      <p:cBhvr>
                                        <p:cTn id="211" dur="13">
                                          <p:stCondLst>
                                            <p:cond delay="656"/>
                                          </p:stCondLst>
                                        </p:cTn>
                                        <p:tgtEl>
                                          <p:spTgt spid="39"/>
                                        </p:tgtEl>
                                      </p:cBhvr>
                                      <p:to x="100000" y="80000"/>
                                    </p:animScale>
                                    <p:animScale>
                                      <p:cBhvr>
                                        <p:cTn id="212" dur="83" decel="50000">
                                          <p:stCondLst>
                                            <p:cond delay="669"/>
                                          </p:stCondLst>
                                        </p:cTn>
                                        <p:tgtEl>
                                          <p:spTgt spid="39"/>
                                        </p:tgtEl>
                                      </p:cBhvr>
                                      <p:to x="100000" y="100000"/>
                                    </p:animScale>
                                    <p:animScale>
                                      <p:cBhvr>
                                        <p:cTn id="213" dur="13">
                                          <p:stCondLst>
                                            <p:cond delay="821"/>
                                          </p:stCondLst>
                                        </p:cTn>
                                        <p:tgtEl>
                                          <p:spTgt spid="39"/>
                                        </p:tgtEl>
                                      </p:cBhvr>
                                      <p:to x="100000" y="90000"/>
                                    </p:animScale>
                                    <p:animScale>
                                      <p:cBhvr>
                                        <p:cTn id="214" dur="83" decel="50000">
                                          <p:stCondLst>
                                            <p:cond delay="834"/>
                                          </p:stCondLst>
                                        </p:cTn>
                                        <p:tgtEl>
                                          <p:spTgt spid="39"/>
                                        </p:tgtEl>
                                      </p:cBhvr>
                                      <p:to x="100000" y="100000"/>
                                    </p:animScale>
                                    <p:animScale>
                                      <p:cBhvr>
                                        <p:cTn id="215" dur="13">
                                          <p:stCondLst>
                                            <p:cond delay="904"/>
                                          </p:stCondLst>
                                        </p:cTn>
                                        <p:tgtEl>
                                          <p:spTgt spid="39"/>
                                        </p:tgtEl>
                                      </p:cBhvr>
                                      <p:to x="100000" y="95000"/>
                                    </p:animScale>
                                    <p:animScale>
                                      <p:cBhvr>
                                        <p:cTn id="216" dur="83" decel="50000">
                                          <p:stCondLst>
                                            <p:cond delay="917"/>
                                          </p:stCondLst>
                                        </p:cTn>
                                        <p:tgtEl>
                                          <p:spTgt spid="39"/>
                                        </p:tgtEl>
                                      </p:cBhvr>
                                      <p:to x="100000" y="100000"/>
                                    </p:animScale>
                                  </p:childTnLst>
                                </p:cTn>
                              </p:par>
                              <p:par>
                                <p:cTn id="217" presetID="26" presetClass="entr" presetSubtype="0" fill="hold" nodeType="withEffect">
                                  <p:stCondLst>
                                    <p:cond delay="0"/>
                                  </p:stCondLst>
                                  <p:childTnLst>
                                    <p:set>
                                      <p:cBhvr>
                                        <p:cTn id="218" dur="1" fill="hold">
                                          <p:stCondLst>
                                            <p:cond delay="0"/>
                                          </p:stCondLst>
                                        </p:cTn>
                                        <p:tgtEl>
                                          <p:spTgt spid="40"/>
                                        </p:tgtEl>
                                        <p:attrNameLst>
                                          <p:attrName>style.visibility</p:attrName>
                                        </p:attrNameLst>
                                      </p:cBhvr>
                                      <p:to>
                                        <p:strVal val="visible"/>
                                      </p:to>
                                    </p:set>
                                    <p:animEffect transition="in" filter="wipe(down)">
                                      <p:cBhvr>
                                        <p:cTn id="219" dur="290">
                                          <p:stCondLst>
                                            <p:cond delay="0"/>
                                          </p:stCondLst>
                                        </p:cTn>
                                        <p:tgtEl>
                                          <p:spTgt spid="40"/>
                                        </p:tgtEl>
                                      </p:cBhvr>
                                    </p:animEffect>
                                    <p:anim calcmode="lin" valueType="num">
                                      <p:cBhvr>
                                        <p:cTn id="220"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21"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22"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223"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224"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225" dur="13">
                                          <p:stCondLst>
                                            <p:cond delay="325"/>
                                          </p:stCondLst>
                                        </p:cTn>
                                        <p:tgtEl>
                                          <p:spTgt spid="40"/>
                                        </p:tgtEl>
                                      </p:cBhvr>
                                      <p:to x="100000" y="60000"/>
                                    </p:animScale>
                                    <p:animScale>
                                      <p:cBhvr>
                                        <p:cTn id="226" dur="83" decel="50000">
                                          <p:stCondLst>
                                            <p:cond delay="338"/>
                                          </p:stCondLst>
                                        </p:cTn>
                                        <p:tgtEl>
                                          <p:spTgt spid="40"/>
                                        </p:tgtEl>
                                      </p:cBhvr>
                                      <p:to x="100000" y="100000"/>
                                    </p:animScale>
                                    <p:animScale>
                                      <p:cBhvr>
                                        <p:cTn id="227" dur="13">
                                          <p:stCondLst>
                                            <p:cond delay="656"/>
                                          </p:stCondLst>
                                        </p:cTn>
                                        <p:tgtEl>
                                          <p:spTgt spid="40"/>
                                        </p:tgtEl>
                                      </p:cBhvr>
                                      <p:to x="100000" y="80000"/>
                                    </p:animScale>
                                    <p:animScale>
                                      <p:cBhvr>
                                        <p:cTn id="228" dur="83" decel="50000">
                                          <p:stCondLst>
                                            <p:cond delay="669"/>
                                          </p:stCondLst>
                                        </p:cTn>
                                        <p:tgtEl>
                                          <p:spTgt spid="40"/>
                                        </p:tgtEl>
                                      </p:cBhvr>
                                      <p:to x="100000" y="100000"/>
                                    </p:animScale>
                                    <p:animScale>
                                      <p:cBhvr>
                                        <p:cTn id="229" dur="13">
                                          <p:stCondLst>
                                            <p:cond delay="821"/>
                                          </p:stCondLst>
                                        </p:cTn>
                                        <p:tgtEl>
                                          <p:spTgt spid="40"/>
                                        </p:tgtEl>
                                      </p:cBhvr>
                                      <p:to x="100000" y="90000"/>
                                    </p:animScale>
                                    <p:animScale>
                                      <p:cBhvr>
                                        <p:cTn id="230" dur="83" decel="50000">
                                          <p:stCondLst>
                                            <p:cond delay="834"/>
                                          </p:stCondLst>
                                        </p:cTn>
                                        <p:tgtEl>
                                          <p:spTgt spid="40"/>
                                        </p:tgtEl>
                                      </p:cBhvr>
                                      <p:to x="100000" y="100000"/>
                                    </p:animScale>
                                    <p:animScale>
                                      <p:cBhvr>
                                        <p:cTn id="231" dur="13">
                                          <p:stCondLst>
                                            <p:cond delay="904"/>
                                          </p:stCondLst>
                                        </p:cTn>
                                        <p:tgtEl>
                                          <p:spTgt spid="40"/>
                                        </p:tgtEl>
                                      </p:cBhvr>
                                      <p:to x="100000" y="95000"/>
                                    </p:animScale>
                                    <p:animScale>
                                      <p:cBhvr>
                                        <p:cTn id="232" dur="83" decel="50000">
                                          <p:stCondLst>
                                            <p:cond delay="917"/>
                                          </p:stCondLst>
                                        </p:cTn>
                                        <p:tgtEl>
                                          <p:spTgt spid="40"/>
                                        </p:tgtEl>
                                      </p:cBhvr>
                                      <p:to x="100000" y="100000"/>
                                    </p:animScale>
                                  </p:childTnLst>
                                </p:cTn>
                              </p:par>
                              <p:par>
                                <p:cTn id="233" presetID="26" presetClass="entr" presetSubtype="0" fill="hold" nodeType="withEffect">
                                  <p:stCondLst>
                                    <p:cond delay="0"/>
                                  </p:stCondLst>
                                  <p:childTnLst>
                                    <p:set>
                                      <p:cBhvr>
                                        <p:cTn id="234" dur="1" fill="hold">
                                          <p:stCondLst>
                                            <p:cond delay="0"/>
                                          </p:stCondLst>
                                        </p:cTn>
                                        <p:tgtEl>
                                          <p:spTgt spid="19"/>
                                        </p:tgtEl>
                                        <p:attrNameLst>
                                          <p:attrName>style.visibility</p:attrName>
                                        </p:attrNameLst>
                                      </p:cBhvr>
                                      <p:to>
                                        <p:strVal val="visible"/>
                                      </p:to>
                                    </p:set>
                                    <p:animEffect transition="in" filter="wipe(down)">
                                      <p:cBhvr>
                                        <p:cTn id="235" dur="290">
                                          <p:stCondLst>
                                            <p:cond delay="0"/>
                                          </p:stCondLst>
                                        </p:cTn>
                                        <p:tgtEl>
                                          <p:spTgt spid="19"/>
                                        </p:tgtEl>
                                      </p:cBhvr>
                                    </p:animEffect>
                                    <p:anim calcmode="lin" valueType="num">
                                      <p:cBhvr>
                                        <p:cTn id="236"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37"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38"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239"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240"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241" dur="13">
                                          <p:stCondLst>
                                            <p:cond delay="325"/>
                                          </p:stCondLst>
                                        </p:cTn>
                                        <p:tgtEl>
                                          <p:spTgt spid="19"/>
                                        </p:tgtEl>
                                      </p:cBhvr>
                                      <p:to x="100000" y="60000"/>
                                    </p:animScale>
                                    <p:animScale>
                                      <p:cBhvr>
                                        <p:cTn id="242" dur="83" decel="50000">
                                          <p:stCondLst>
                                            <p:cond delay="338"/>
                                          </p:stCondLst>
                                        </p:cTn>
                                        <p:tgtEl>
                                          <p:spTgt spid="19"/>
                                        </p:tgtEl>
                                      </p:cBhvr>
                                      <p:to x="100000" y="100000"/>
                                    </p:animScale>
                                    <p:animScale>
                                      <p:cBhvr>
                                        <p:cTn id="243" dur="13">
                                          <p:stCondLst>
                                            <p:cond delay="656"/>
                                          </p:stCondLst>
                                        </p:cTn>
                                        <p:tgtEl>
                                          <p:spTgt spid="19"/>
                                        </p:tgtEl>
                                      </p:cBhvr>
                                      <p:to x="100000" y="80000"/>
                                    </p:animScale>
                                    <p:animScale>
                                      <p:cBhvr>
                                        <p:cTn id="244" dur="83" decel="50000">
                                          <p:stCondLst>
                                            <p:cond delay="669"/>
                                          </p:stCondLst>
                                        </p:cTn>
                                        <p:tgtEl>
                                          <p:spTgt spid="19"/>
                                        </p:tgtEl>
                                      </p:cBhvr>
                                      <p:to x="100000" y="100000"/>
                                    </p:animScale>
                                    <p:animScale>
                                      <p:cBhvr>
                                        <p:cTn id="245" dur="13">
                                          <p:stCondLst>
                                            <p:cond delay="821"/>
                                          </p:stCondLst>
                                        </p:cTn>
                                        <p:tgtEl>
                                          <p:spTgt spid="19"/>
                                        </p:tgtEl>
                                      </p:cBhvr>
                                      <p:to x="100000" y="90000"/>
                                    </p:animScale>
                                    <p:animScale>
                                      <p:cBhvr>
                                        <p:cTn id="246" dur="83" decel="50000">
                                          <p:stCondLst>
                                            <p:cond delay="834"/>
                                          </p:stCondLst>
                                        </p:cTn>
                                        <p:tgtEl>
                                          <p:spTgt spid="19"/>
                                        </p:tgtEl>
                                      </p:cBhvr>
                                      <p:to x="100000" y="100000"/>
                                    </p:animScale>
                                    <p:animScale>
                                      <p:cBhvr>
                                        <p:cTn id="247" dur="13">
                                          <p:stCondLst>
                                            <p:cond delay="904"/>
                                          </p:stCondLst>
                                        </p:cTn>
                                        <p:tgtEl>
                                          <p:spTgt spid="19"/>
                                        </p:tgtEl>
                                      </p:cBhvr>
                                      <p:to x="100000" y="95000"/>
                                    </p:animScale>
                                    <p:animScale>
                                      <p:cBhvr>
                                        <p:cTn id="248" dur="83" decel="50000">
                                          <p:stCondLst>
                                            <p:cond delay="917"/>
                                          </p:stCondLst>
                                        </p:cTn>
                                        <p:tgtEl>
                                          <p:spTgt spid="19"/>
                                        </p:tgtEl>
                                      </p:cBhvr>
                                      <p:to x="100000" y="100000"/>
                                    </p:animScale>
                                  </p:childTnLst>
                                </p:cTn>
                              </p:par>
                            </p:childTnLst>
                          </p:cTn>
                        </p:par>
                        <p:par>
                          <p:cTn id="249" fill="hold">
                            <p:stCondLst>
                              <p:cond delay="5000"/>
                            </p:stCondLst>
                            <p:childTnLst>
                              <p:par>
                                <p:cTn id="250" presetID="6" presetClass="entr" presetSubtype="16" fill="hold" grpId="0" nodeType="afterEffect">
                                  <p:stCondLst>
                                    <p:cond delay="0"/>
                                  </p:stCondLst>
                                  <p:childTnLst>
                                    <p:set>
                                      <p:cBhvr>
                                        <p:cTn id="251" dur="1" fill="hold">
                                          <p:stCondLst>
                                            <p:cond delay="0"/>
                                          </p:stCondLst>
                                        </p:cTn>
                                        <p:tgtEl>
                                          <p:spTgt spid="24"/>
                                        </p:tgtEl>
                                        <p:attrNameLst>
                                          <p:attrName>style.visibility</p:attrName>
                                        </p:attrNameLst>
                                      </p:cBhvr>
                                      <p:to>
                                        <p:strVal val="visible"/>
                                      </p:to>
                                    </p:set>
                                    <p:animEffect transition="in" filter="circle(in)">
                                      <p:cBhvr>
                                        <p:cTn id="252" dur="1000"/>
                                        <p:tgtEl>
                                          <p:spTgt spid="24"/>
                                        </p:tgtEl>
                                      </p:cBhvr>
                                    </p:animEffect>
                                  </p:childTnLst>
                                </p:cTn>
                              </p:par>
                              <p:par>
                                <p:cTn id="253" presetID="6" presetClass="entr" presetSubtype="16" fill="hold" grpId="0" nodeType="withEffect">
                                  <p:stCondLst>
                                    <p:cond delay="0"/>
                                  </p:stCondLst>
                                  <p:childTnLst>
                                    <p:set>
                                      <p:cBhvr>
                                        <p:cTn id="254" dur="1" fill="hold">
                                          <p:stCondLst>
                                            <p:cond delay="0"/>
                                          </p:stCondLst>
                                        </p:cTn>
                                        <p:tgtEl>
                                          <p:spTgt spid="25"/>
                                        </p:tgtEl>
                                        <p:attrNameLst>
                                          <p:attrName>style.visibility</p:attrName>
                                        </p:attrNameLst>
                                      </p:cBhvr>
                                      <p:to>
                                        <p:strVal val="visible"/>
                                      </p:to>
                                    </p:set>
                                    <p:animEffect transition="in" filter="circle(in)">
                                      <p:cBhvr>
                                        <p:cTn id="255" dur="1000"/>
                                        <p:tgtEl>
                                          <p:spTgt spid="25"/>
                                        </p:tgtEl>
                                      </p:cBhvr>
                                    </p:animEffect>
                                  </p:childTnLst>
                                </p:cTn>
                              </p:par>
                              <p:par>
                                <p:cTn id="256" presetID="6" presetClass="entr" presetSubtype="16" fill="hold" grpId="0" nodeType="withEffect">
                                  <p:stCondLst>
                                    <p:cond delay="0"/>
                                  </p:stCondLst>
                                  <p:childTnLst>
                                    <p:set>
                                      <p:cBhvr>
                                        <p:cTn id="257" dur="1" fill="hold">
                                          <p:stCondLst>
                                            <p:cond delay="0"/>
                                          </p:stCondLst>
                                        </p:cTn>
                                        <p:tgtEl>
                                          <p:spTgt spid="29"/>
                                        </p:tgtEl>
                                        <p:attrNameLst>
                                          <p:attrName>style.visibility</p:attrName>
                                        </p:attrNameLst>
                                      </p:cBhvr>
                                      <p:to>
                                        <p:strVal val="visible"/>
                                      </p:to>
                                    </p:set>
                                    <p:animEffect transition="in" filter="circle(in)">
                                      <p:cBhvr>
                                        <p:cTn id="258" dur="1000"/>
                                        <p:tgtEl>
                                          <p:spTgt spid="29"/>
                                        </p:tgtEl>
                                      </p:cBhvr>
                                    </p:animEffect>
                                  </p:childTnLst>
                                </p:cTn>
                              </p:par>
                              <p:par>
                                <p:cTn id="259" presetID="6" presetClass="entr" presetSubtype="16" fill="hold" grpId="0" nodeType="withEffect">
                                  <p:stCondLst>
                                    <p:cond delay="0"/>
                                  </p:stCondLst>
                                  <p:childTnLst>
                                    <p:set>
                                      <p:cBhvr>
                                        <p:cTn id="260" dur="1" fill="hold">
                                          <p:stCondLst>
                                            <p:cond delay="0"/>
                                          </p:stCondLst>
                                        </p:cTn>
                                        <p:tgtEl>
                                          <p:spTgt spid="33"/>
                                        </p:tgtEl>
                                        <p:attrNameLst>
                                          <p:attrName>style.visibility</p:attrName>
                                        </p:attrNameLst>
                                      </p:cBhvr>
                                      <p:to>
                                        <p:strVal val="visible"/>
                                      </p:to>
                                    </p:set>
                                    <p:animEffect transition="in" filter="circle(in)">
                                      <p:cBhvr>
                                        <p:cTn id="261" dur="1000"/>
                                        <p:tgtEl>
                                          <p:spTgt spid="33"/>
                                        </p:tgtEl>
                                      </p:cBhvr>
                                    </p:animEffect>
                                  </p:childTnLst>
                                </p:cTn>
                              </p:par>
                              <p:par>
                                <p:cTn id="262" presetID="6" presetClass="entr" presetSubtype="16" fill="hold" grpId="0" nodeType="withEffect">
                                  <p:stCondLst>
                                    <p:cond delay="0"/>
                                  </p:stCondLst>
                                  <p:childTnLst>
                                    <p:set>
                                      <p:cBhvr>
                                        <p:cTn id="263" dur="1" fill="hold">
                                          <p:stCondLst>
                                            <p:cond delay="0"/>
                                          </p:stCondLst>
                                        </p:cTn>
                                        <p:tgtEl>
                                          <p:spTgt spid="11"/>
                                        </p:tgtEl>
                                        <p:attrNameLst>
                                          <p:attrName>style.visibility</p:attrName>
                                        </p:attrNameLst>
                                      </p:cBhvr>
                                      <p:to>
                                        <p:strVal val="visible"/>
                                      </p:to>
                                    </p:set>
                                    <p:animEffect transition="in" filter="circle(in)">
                                      <p:cBhvr>
                                        <p:cTn id="264" dur="1000"/>
                                        <p:tgtEl>
                                          <p:spTgt spid="11"/>
                                        </p:tgtEl>
                                      </p:cBhvr>
                                    </p:animEffect>
                                  </p:childTnLst>
                                </p:cTn>
                              </p:par>
                              <p:par>
                                <p:cTn id="265" presetID="6" presetClass="entr" presetSubtype="16" fill="hold" nodeType="withEffect">
                                  <p:stCondLst>
                                    <p:cond delay="0"/>
                                  </p:stCondLst>
                                  <p:childTnLst>
                                    <p:set>
                                      <p:cBhvr>
                                        <p:cTn id="266" dur="1" fill="hold">
                                          <p:stCondLst>
                                            <p:cond delay="0"/>
                                          </p:stCondLst>
                                        </p:cTn>
                                        <p:tgtEl>
                                          <p:spTgt spid="49"/>
                                        </p:tgtEl>
                                        <p:attrNameLst>
                                          <p:attrName>style.visibility</p:attrName>
                                        </p:attrNameLst>
                                      </p:cBhvr>
                                      <p:to>
                                        <p:strVal val="visible"/>
                                      </p:to>
                                    </p:set>
                                    <p:animEffect transition="in" filter="circle(in)">
                                      <p:cBhvr>
                                        <p:cTn id="267" dur="1000"/>
                                        <p:tgtEl>
                                          <p:spTgt spid="49"/>
                                        </p:tgtEl>
                                      </p:cBhvr>
                                    </p:animEffect>
                                  </p:childTnLst>
                                </p:cTn>
                              </p:par>
                              <p:par>
                                <p:cTn id="268" presetID="6" presetClass="entr" presetSubtype="16" fill="hold" grpId="0" nodeType="withEffect">
                                  <p:stCondLst>
                                    <p:cond delay="0"/>
                                  </p:stCondLst>
                                  <p:childTnLst>
                                    <p:set>
                                      <p:cBhvr>
                                        <p:cTn id="269" dur="1" fill="hold">
                                          <p:stCondLst>
                                            <p:cond delay="0"/>
                                          </p:stCondLst>
                                        </p:cTn>
                                        <p:tgtEl>
                                          <p:spTgt spid="45"/>
                                        </p:tgtEl>
                                        <p:attrNameLst>
                                          <p:attrName>style.visibility</p:attrName>
                                        </p:attrNameLst>
                                      </p:cBhvr>
                                      <p:to>
                                        <p:strVal val="visible"/>
                                      </p:to>
                                    </p:set>
                                    <p:animEffect transition="in" filter="circle(in)">
                                      <p:cBhvr>
                                        <p:cTn id="27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P spid="29" grpId="0" animBg="1"/>
      <p:bldP spid="33"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33213"/>
            <a:ext cx="8496944" cy="461665"/>
          </a:xfrm>
          <a:prstGeom prst="rect">
            <a:avLst/>
          </a:prstGeom>
          <a:noFill/>
        </p:spPr>
        <p:txBody>
          <a:bodyPr wrap="square" rtlCol="0">
            <a:spAutoFit/>
          </a:bodyPr>
          <a:lstStyle/>
          <a:p>
            <a:pPr algn="just"/>
            <a:r>
              <a:rPr lang="pt-BR" sz="2400" b="1" dirty="0">
                <a:solidFill>
                  <a:srgbClr val="4F81BD">
                    <a:lumMod val="50000"/>
                  </a:srgbClr>
                </a:solidFill>
                <a:latin typeface="Calibri"/>
              </a:rPr>
              <a:t>Como é a planilha do PCA?</a:t>
            </a:r>
          </a:p>
        </p:txBody>
      </p:sp>
      <p:pic>
        <p:nvPicPr>
          <p:cNvPr id="8" name="Imagem 7">
            <a:extLst>
              <a:ext uri="{FF2B5EF4-FFF2-40B4-BE49-F238E27FC236}">
                <a16:creationId xmlns:a16="http://schemas.microsoft.com/office/drawing/2014/main" id="{89C19FE1-B7D9-4DC7-9930-96F6E4BC09A9}"/>
              </a:ext>
            </a:extLst>
          </p:cNvPr>
          <p:cNvPicPr>
            <a:picLocks noChangeAspect="1"/>
          </p:cNvPicPr>
          <p:nvPr/>
        </p:nvPicPr>
        <p:blipFill>
          <a:blip r:embed="rId2"/>
          <a:stretch>
            <a:fillRect/>
          </a:stretch>
        </p:blipFill>
        <p:spPr>
          <a:xfrm>
            <a:off x="319066" y="2782813"/>
            <a:ext cx="11688546" cy="1842349"/>
          </a:xfrm>
          <a:prstGeom prst="rect">
            <a:avLst/>
          </a:prstGeom>
        </p:spPr>
      </p:pic>
      <p:sp>
        <p:nvSpPr>
          <p:cNvPr id="11" name="AutoShape 2">
            <a:extLst>
              <a:ext uri="{FF2B5EF4-FFF2-40B4-BE49-F238E27FC236}">
                <a16:creationId xmlns:a16="http://schemas.microsoft.com/office/drawing/2014/main" id="{8530FA29-03DF-4186-88D5-B2A667053A10}"/>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48D7F227-41BF-4003-92EC-5D81C0F5B1F4}"/>
              </a:ext>
            </a:extLst>
          </p:cNvPr>
          <p:cNvSpPr/>
          <p:nvPr/>
        </p:nvSpPr>
        <p:spPr>
          <a:xfrm flipV="1">
            <a:off x="1522032" y="705424"/>
            <a:ext cx="10649361" cy="70074"/>
          </a:xfrm>
          <a:prstGeom prst="rect">
            <a:avLst/>
          </a:prstGeom>
          <a:solidFill>
            <a:srgbClr val="00B050"/>
          </a:solidFill>
        </p:spPr>
      </p:sp>
      <p:sp>
        <p:nvSpPr>
          <p:cNvPr id="14" name="TextBox 21">
            <a:extLst>
              <a:ext uri="{FF2B5EF4-FFF2-40B4-BE49-F238E27FC236}">
                <a16:creationId xmlns:a16="http://schemas.microsoft.com/office/drawing/2014/main" id="{69705C3B-A4D7-4CDB-A68A-1F147042203D}"/>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15" name="Group 17">
            <a:extLst>
              <a:ext uri="{FF2B5EF4-FFF2-40B4-BE49-F238E27FC236}">
                <a16:creationId xmlns:a16="http://schemas.microsoft.com/office/drawing/2014/main" id="{F4C5C4D4-C825-4C2F-8D01-268788B4B2C7}"/>
              </a:ext>
            </a:extLst>
          </p:cNvPr>
          <p:cNvGrpSpPr>
            <a:grpSpLocks noChangeAspect="1"/>
          </p:cNvGrpSpPr>
          <p:nvPr/>
        </p:nvGrpSpPr>
        <p:grpSpPr>
          <a:xfrm>
            <a:off x="138425" y="58516"/>
            <a:ext cx="1018250" cy="1018250"/>
            <a:chOff x="0" y="0"/>
            <a:chExt cx="6355080" cy="6355080"/>
          </a:xfrm>
          <a:solidFill>
            <a:srgbClr val="00B050"/>
          </a:solidFill>
        </p:grpSpPr>
        <p:sp>
          <p:nvSpPr>
            <p:cNvPr id="16" name="Freeform 18">
              <a:extLst>
                <a:ext uri="{FF2B5EF4-FFF2-40B4-BE49-F238E27FC236}">
                  <a16:creationId xmlns:a16="http://schemas.microsoft.com/office/drawing/2014/main" id="{96741657-CDDA-4070-B940-C8919A084A4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7" name="Gráfico 16" descr="Documento">
            <a:extLst>
              <a:ext uri="{FF2B5EF4-FFF2-40B4-BE49-F238E27FC236}">
                <a16:creationId xmlns:a16="http://schemas.microsoft.com/office/drawing/2014/main" id="{7CF67887-50E3-4B3A-9453-AF9B6F415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852" y="141019"/>
            <a:ext cx="853243" cy="853243"/>
          </a:xfrm>
          <a:prstGeom prst="rect">
            <a:avLst/>
          </a:prstGeom>
        </p:spPr>
      </p:pic>
    </p:spTree>
    <p:extLst>
      <p:ext uri="{BB962C8B-B14F-4D97-AF65-F5344CB8AC3E}">
        <p14:creationId xmlns:p14="http://schemas.microsoft.com/office/powerpoint/2010/main" val="3363282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76C3DA30-2644-4E7D-B8B7-355F619E2418}"/>
              </a:ext>
            </a:extLst>
          </p:cNvPr>
          <p:cNvSpPr txBox="1"/>
          <p:nvPr/>
        </p:nvSpPr>
        <p:spPr>
          <a:xfrm>
            <a:off x="1549400" y="692696"/>
            <a:ext cx="9144000" cy="523220"/>
          </a:xfrm>
          <a:prstGeom prst="rect">
            <a:avLst/>
          </a:prstGeom>
          <a:noFill/>
        </p:spPr>
        <p:txBody>
          <a:bodyPr wrap="square" rtlCol="0">
            <a:spAutoFit/>
          </a:bodyPr>
          <a:lstStyle/>
          <a:p>
            <a:pPr algn="ctr"/>
            <a:r>
              <a:rPr lang="pt-BR" sz="2800" b="1" cap="all" dirty="0">
                <a:solidFill>
                  <a:srgbClr val="4F81BD">
                    <a:lumMod val="50000"/>
                  </a:srgbClr>
                </a:solidFill>
                <a:latin typeface="Calibri"/>
              </a:rPr>
              <a:t>PLANO DE CONTRATAÇÕES ANUAL</a:t>
            </a:r>
          </a:p>
        </p:txBody>
      </p:sp>
      <p:sp>
        <p:nvSpPr>
          <p:cNvPr id="13" name="CaixaDeTexto 12">
            <a:extLst>
              <a:ext uri="{FF2B5EF4-FFF2-40B4-BE49-F238E27FC236}">
                <a16:creationId xmlns:a16="http://schemas.microsoft.com/office/drawing/2014/main" id="{270DC27A-1244-460F-9D17-642BC4CAAE0C}"/>
              </a:ext>
            </a:extLst>
          </p:cNvPr>
          <p:cNvSpPr txBox="1"/>
          <p:nvPr/>
        </p:nvSpPr>
        <p:spPr>
          <a:xfrm>
            <a:off x="1834828" y="1333213"/>
            <a:ext cx="8496944" cy="461665"/>
          </a:xfrm>
          <a:prstGeom prst="rect">
            <a:avLst/>
          </a:prstGeom>
          <a:noFill/>
        </p:spPr>
        <p:txBody>
          <a:bodyPr wrap="square" rtlCol="0">
            <a:spAutoFit/>
          </a:bodyPr>
          <a:lstStyle/>
          <a:p>
            <a:pPr algn="just"/>
            <a:r>
              <a:rPr lang="pt-BR" sz="2400" b="1" dirty="0">
                <a:solidFill>
                  <a:srgbClr val="4F81BD">
                    <a:lumMod val="50000"/>
                  </a:srgbClr>
                </a:solidFill>
                <a:latin typeface="Calibri"/>
              </a:rPr>
              <a:t>Dúvidas sobre a elaboração do PCA:</a:t>
            </a:r>
          </a:p>
        </p:txBody>
      </p:sp>
      <p:sp>
        <p:nvSpPr>
          <p:cNvPr id="11" name="AutoShape 2">
            <a:extLst>
              <a:ext uri="{FF2B5EF4-FFF2-40B4-BE49-F238E27FC236}">
                <a16:creationId xmlns:a16="http://schemas.microsoft.com/office/drawing/2014/main" id="{8530FA29-03DF-4186-88D5-B2A667053A10}"/>
              </a:ext>
            </a:extLst>
          </p:cNvPr>
          <p:cNvSpPr/>
          <p:nvPr/>
        </p:nvSpPr>
        <p:spPr>
          <a:xfrm>
            <a:off x="-20607" y="-4886"/>
            <a:ext cx="12212607" cy="1151726"/>
          </a:xfrm>
          <a:prstGeom prst="rect">
            <a:avLst/>
          </a:prstGeom>
          <a:solidFill>
            <a:srgbClr val="192337"/>
          </a:solidFill>
        </p:spPr>
      </p:sp>
      <p:sp>
        <p:nvSpPr>
          <p:cNvPr id="12" name="AutoShape 3">
            <a:extLst>
              <a:ext uri="{FF2B5EF4-FFF2-40B4-BE49-F238E27FC236}">
                <a16:creationId xmlns:a16="http://schemas.microsoft.com/office/drawing/2014/main" id="{48D7F227-41BF-4003-92EC-5D81C0F5B1F4}"/>
              </a:ext>
            </a:extLst>
          </p:cNvPr>
          <p:cNvSpPr/>
          <p:nvPr/>
        </p:nvSpPr>
        <p:spPr>
          <a:xfrm flipV="1">
            <a:off x="1522032" y="705424"/>
            <a:ext cx="10649361" cy="70074"/>
          </a:xfrm>
          <a:prstGeom prst="rect">
            <a:avLst/>
          </a:prstGeom>
          <a:solidFill>
            <a:srgbClr val="00B050"/>
          </a:solidFill>
        </p:spPr>
      </p:sp>
      <p:sp>
        <p:nvSpPr>
          <p:cNvPr id="14" name="TextBox 21">
            <a:extLst>
              <a:ext uri="{FF2B5EF4-FFF2-40B4-BE49-F238E27FC236}">
                <a16:creationId xmlns:a16="http://schemas.microsoft.com/office/drawing/2014/main" id="{69705C3B-A4D7-4CDB-A68A-1F147042203D}"/>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ELABORAÇÃO DO PCA 2023</a:t>
            </a:r>
          </a:p>
        </p:txBody>
      </p:sp>
      <p:grpSp>
        <p:nvGrpSpPr>
          <p:cNvPr id="15" name="Group 17">
            <a:extLst>
              <a:ext uri="{FF2B5EF4-FFF2-40B4-BE49-F238E27FC236}">
                <a16:creationId xmlns:a16="http://schemas.microsoft.com/office/drawing/2014/main" id="{F4C5C4D4-C825-4C2F-8D01-268788B4B2C7}"/>
              </a:ext>
            </a:extLst>
          </p:cNvPr>
          <p:cNvGrpSpPr>
            <a:grpSpLocks noChangeAspect="1"/>
          </p:cNvGrpSpPr>
          <p:nvPr/>
        </p:nvGrpSpPr>
        <p:grpSpPr>
          <a:xfrm>
            <a:off x="138425" y="58516"/>
            <a:ext cx="1018250" cy="1018250"/>
            <a:chOff x="0" y="0"/>
            <a:chExt cx="6355080" cy="6355080"/>
          </a:xfrm>
          <a:solidFill>
            <a:srgbClr val="00B050"/>
          </a:solidFill>
        </p:grpSpPr>
        <p:sp>
          <p:nvSpPr>
            <p:cNvPr id="16" name="Freeform 18">
              <a:extLst>
                <a:ext uri="{FF2B5EF4-FFF2-40B4-BE49-F238E27FC236}">
                  <a16:creationId xmlns:a16="http://schemas.microsoft.com/office/drawing/2014/main" id="{96741657-CDDA-4070-B940-C8919A084A4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17" name="Gráfico 16" descr="Documento">
            <a:extLst>
              <a:ext uri="{FF2B5EF4-FFF2-40B4-BE49-F238E27FC236}">
                <a16:creationId xmlns:a16="http://schemas.microsoft.com/office/drawing/2014/main" id="{7CF67887-50E3-4B3A-9453-AF9B6F415C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852" y="141019"/>
            <a:ext cx="853243" cy="853243"/>
          </a:xfrm>
          <a:prstGeom prst="rect">
            <a:avLst/>
          </a:prstGeom>
        </p:spPr>
      </p:pic>
      <p:sp>
        <p:nvSpPr>
          <p:cNvPr id="18" name="Google Shape;87;p16">
            <a:extLst>
              <a:ext uri="{FF2B5EF4-FFF2-40B4-BE49-F238E27FC236}">
                <a16:creationId xmlns:a16="http://schemas.microsoft.com/office/drawing/2014/main" id="{6EBE93E9-60BD-4EA2-8862-C8FF7CD4C334}"/>
              </a:ext>
            </a:extLst>
          </p:cNvPr>
          <p:cNvSpPr txBox="1">
            <a:spLocks/>
          </p:cNvSpPr>
          <p:nvPr/>
        </p:nvSpPr>
        <p:spPr>
          <a:xfrm>
            <a:off x="390767" y="2058194"/>
            <a:ext cx="11357400" cy="3064786"/>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spcBef>
                <a:spcPts val="0"/>
              </a:spcBef>
              <a:buClr>
                <a:srgbClr val="BEA041"/>
              </a:buClr>
              <a:buSzPts val="2775"/>
              <a:buFont typeface="Arial" pitchFamily="34" charset="0"/>
              <a:buNone/>
            </a:pPr>
            <a:r>
              <a:rPr lang="pt-BR" sz="2775" b="1" dirty="0">
                <a:solidFill>
                  <a:srgbClr val="BEA041"/>
                </a:solidFill>
              </a:rPr>
              <a:t>         </a:t>
            </a:r>
          </a:p>
          <a:p>
            <a:pPr marL="0" indent="0" algn="just">
              <a:lnSpc>
                <a:spcPct val="90000"/>
              </a:lnSpc>
              <a:spcBef>
                <a:spcPts val="0"/>
              </a:spcBef>
              <a:buClr>
                <a:srgbClr val="BEA041"/>
              </a:buClr>
              <a:buSzPts val="2775"/>
              <a:buFont typeface="Arial" pitchFamily="34" charset="0"/>
              <a:buNone/>
            </a:pPr>
            <a:endParaRPr lang="pt-BR" sz="2775" b="1" dirty="0">
              <a:solidFill>
                <a:srgbClr val="BEA041"/>
              </a:solidFill>
            </a:endParaRPr>
          </a:p>
          <a:p>
            <a:pPr marL="0" indent="0" algn="just">
              <a:lnSpc>
                <a:spcPct val="90000"/>
              </a:lnSpc>
              <a:spcBef>
                <a:spcPts val="0"/>
              </a:spcBef>
              <a:buClr>
                <a:srgbClr val="BEA041"/>
              </a:buClr>
              <a:buSzPts val="2775"/>
              <a:buFont typeface="Arial" pitchFamily="34" charset="0"/>
              <a:buNone/>
            </a:pPr>
            <a:r>
              <a:rPr lang="pt-BR" sz="2775" b="1" dirty="0">
                <a:solidFill>
                  <a:srgbClr val="002060"/>
                </a:solidFill>
              </a:rPr>
              <a:t>             </a:t>
            </a:r>
            <a:r>
              <a:rPr lang="pt-BR" sz="2775" dirty="0">
                <a:solidFill>
                  <a:srgbClr val="002060"/>
                </a:solidFill>
              </a:rPr>
              <a:t>E-mail da Redelog: </a:t>
            </a:r>
            <a:r>
              <a:rPr lang="pt-BR" sz="2775" b="1" dirty="0">
                <a:solidFill>
                  <a:srgbClr val="002060"/>
                </a:solidFill>
              </a:rPr>
              <a:t>redelog@planejamento.rj.gov.br</a:t>
            </a:r>
          </a:p>
          <a:p>
            <a:pPr marL="0" indent="0" algn="just">
              <a:lnSpc>
                <a:spcPct val="90000"/>
              </a:lnSpc>
              <a:spcBef>
                <a:spcPts val="0"/>
              </a:spcBef>
              <a:buClr>
                <a:srgbClr val="BEA041"/>
              </a:buClr>
              <a:buSzPts val="2775"/>
              <a:buFont typeface="Arial" pitchFamily="34" charset="0"/>
              <a:buNone/>
            </a:pPr>
            <a:endParaRPr lang="pt-BR" sz="2775" b="1" dirty="0">
              <a:solidFill>
                <a:srgbClr val="002060"/>
              </a:solidFill>
            </a:endParaRPr>
          </a:p>
          <a:p>
            <a:pPr marL="0" indent="0" algn="just">
              <a:lnSpc>
                <a:spcPct val="90000"/>
              </a:lnSpc>
              <a:spcBef>
                <a:spcPts val="0"/>
              </a:spcBef>
              <a:buClr>
                <a:srgbClr val="BEA041"/>
              </a:buClr>
              <a:buSzPts val="2775"/>
              <a:buFont typeface="Arial" pitchFamily="34" charset="0"/>
              <a:buNone/>
            </a:pPr>
            <a:endParaRPr lang="pt-BR" sz="2775" b="1" dirty="0">
              <a:solidFill>
                <a:srgbClr val="002060"/>
              </a:solidFill>
            </a:endParaRPr>
          </a:p>
          <a:p>
            <a:pPr marL="0" indent="0" algn="just">
              <a:lnSpc>
                <a:spcPct val="90000"/>
              </a:lnSpc>
              <a:spcBef>
                <a:spcPts val="0"/>
              </a:spcBef>
              <a:buClr>
                <a:srgbClr val="BEA041"/>
              </a:buClr>
              <a:buSzPts val="2775"/>
              <a:buFont typeface="Arial" pitchFamily="34" charset="0"/>
              <a:buNone/>
            </a:pPr>
            <a:r>
              <a:rPr lang="pt-BR" sz="2775" b="1" dirty="0">
                <a:solidFill>
                  <a:srgbClr val="002060"/>
                </a:solidFill>
              </a:rPr>
              <a:t> </a:t>
            </a:r>
            <a:endParaRPr lang="pt-BR" sz="1600" dirty="0">
              <a:solidFill>
                <a:srgbClr val="002060"/>
              </a:solidFill>
            </a:endParaRPr>
          </a:p>
          <a:p>
            <a:pPr marL="0" indent="0" algn="just">
              <a:lnSpc>
                <a:spcPct val="90000"/>
              </a:lnSpc>
              <a:buClr>
                <a:srgbClr val="BEA041"/>
              </a:buClr>
              <a:buSzPts val="2775"/>
              <a:buFont typeface="Arial" pitchFamily="34" charset="0"/>
              <a:buNone/>
            </a:pPr>
            <a:r>
              <a:rPr lang="pt-BR" sz="2775" dirty="0">
                <a:solidFill>
                  <a:srgbClr val="002060"/>
                </a:solidFill>
              </a:rPr>
              <a:t>	    Telefone: </a:t>
            </a:r>
            <a:r>
              <a:rPr lang="pt-BR" sz="2775" b="1" dirty="0">
                <a:solidFill>
                  <a:srgbClr val="002060"/>
                </a:solidFill>
              </a:rPr>
              <a:t>2333-1834</a:t>
            </a:r>
            <a:r>
              <a:rPr lang="pt-BR" sz="2775" dirty="0">
                <a:solidFill>
                  <a:srgbClr val="002060"/>
                </a:solidFill>
              </a:rPr>
              <a:t>		</a:t>
            </a:r>
          </a:p>
          <a:p>
            <a:pPr marL="0" indent="0" algn="just">
              <a:lnSpc>
                <a:spcPct val="90000"/>
              </a:lnSpc>
              <a:buClr>
                <a:srgbClr val="BEA041"/>
              </a:buClr>
              <a:buSzPts val="2775"/>
              <a:buFont typeface="Arial" pitchFamily="34" charset="0"/>
              <a:buNone/>
            </a:pPr>
            <a:endParaRPr lang="pt-BR" sz="2775" dirty="0">
              <a:solidFill>
                <a:srgbClr val="BEA041"/>
              </a:solidFill>
            </a:endParaRPr>
          </a:p>
          <a:p>
            <a:pPr marL="285750" indent="-285750" algn="just">
              <a:lnSpc>
                <a:spcPct val="90000"/>
              </a:lnSpc>
              <a:buClr>
                <a:srgbClr val="BEA041"/>
              </a:buClr>
              <a:buSzPts val="2775"/>
            </a:pPr>
            <a:endParaRPr lang="pt-BR" sz="1480" dirty="0"/>
          </a:p>
          <a:p>
            <a:pPr marL="0" indent="0" algn="just">
              <a:lnSpc>
                <a:spcPct val="90000"/>
              </a:lnSpc>
              <a:spcBef>
                <a:spcPts val="296"/>
              </a:spcBef>
              <a:buClr>
                <a:srgbClr val="808180"/>
              </a:buClr>
              <a:buSzPts val="1480"/>
              <a:buFont typeface="Arial" pitchFamily="34" charset="0"/>
              <a:buNone/>
            </a:pPr>
            <a:endParaRPr lang="pt-BR" sz="1480" dirty="0"/>
          </a:p>
        </p:txBody>
      </p:sp>
      <p:pic>
        <p:nvPicPr>
          <p:cNvPr id="19" name="Gráfico 18" descr="Envelope">
            <a:extLst>
              <a:ext uri="{FF2B5EF4-FFF2-40B4-BE49-F238E27FC236}">
                <a16:creationId xmlns:a16="http://schemas.microsoft.com/office/drawing/2014/main" id="{FDB42DCC-A995-498E-96AC-212773D198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4160" y="2615840"/>
            <a:ext cx="914400" cy="914400"/>
          </a:xfrm>
          <a:prstGeom prst="rect">
            <a:avLst/>
          </a:prstGeom>
        </p:spPr>
      </p:pic>
      <p:pic>
        <p:nvPicPr>
          <p:cNvPr id="20" name="Gráfico 19" descr="Telefone">
            <a:extLst>
              <a:ext uri="{FF2B5EF4-FFF2-40B4-BE49-F238E27FC236}">
                <a16:creationId xmlns:a16="http://schemas.microsoft.com/office/drawing/2014/main" id="{F3AA2AB3-E35F-4B8F-99DC-1BD8A6F72D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373" y="4087868"/>
            <a:ext cx="914400" cy="914400"/>
          </a:xfrm>
          <a:prstGeom prst="rect">
            <a:avLst/>
          </a:prstGeom>
        </p:spPr>
      </p:pic>
      <p:pic>
        <p:nvPicPr>
          <p:cNvPr id="3" name="Imagem 2">
            <a:extLst>
              <a:ext uri="{FF2B5EF4-FFF2-40B4-BE49-F238E27FC236}">
                <a16:creationId xmlns:a16="http://schemas.microsoft.com/office/drawing/2014/main" id="{E3E95E62-B92F-4AD9-9928-E61B2C830A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717" y="4028934"/>
            <a:ext cx="3450769" cy="2188092"/>
          </a:xfrm>
          <a:prstGeom prst="rect">
            <a:avLst/>
          </a:prstGeom>
        </p:spPr>
      </p:pic>
    </p:spTree>
    <p:extLst>
      <p:ext uri="{BB962C8B-B14F-4D97-AF65-F5344CB8AC3E}">
        <p14:creationId xmlns:p14="http://schemas.microsoft.com/office/powerpoint/2010/main" val="900547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pSp>
        <p:nvGrpSpPr>
          <p:cNvPr id="64" name="Google Shape;64;p14"/>
          <p:cNvGrpSpPr/>
          <p:nvPr/>
        </p:nvGrpSpPr>
        <p:grpSpPr>
          <a:xfrm>
            <a:off x="0" y="0"/>
            <a:ext cx="12192000" cy="5248978"/>
            <a:chOff x="0" y="4290060"/>
            <a:chExt cx="12192000" cy="2567940"/>
          </a:xfrm>
        </p:grpSpPr>
        <p:sp>
          <p:nvSpPr>
            <p:cNvPr id="65" name="Google Shape;65;p14"/>
            <p:cNvSpPr/>
            <p:nvPr/>
          </p:nvSpPr>
          <p:spPr>
            <a:xfrm>
              <a:off x="0" y="4290060"/>
              <a:ext cx="12192000" cy="2567940"/>
            </a:xfrm>
            <a:prstGeom prst="rect">
              <a:avLst/>
            </a:prstGeom>
            <a:solidFill>
              <a:srgbClr val="1E6496"/>
            </a:solid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None/>
              </a:pPr>
              <a:endParaRPr sz="1800" b="0" i="0" u="none" strike="noStrike" cap="none">
                <a:solidFill>
                  <a:srgbClr val="BEA041"/>
                </a:solidFill>
                <a:latin typeface="Arial"/>
                <a:ea typeface="Arial"/>
                <a:cs typeface="Arial"/>
                <a:sym typeface="Arial"/>
              </a:endParaRPr>
            </a:p>
          </p:txBody>
        </p:sp>
        <p:cxnSp>
          <p:nvCxnSpPr>
            <p:cNvPr id="66" name="Google Shape;66;p14"/>
            <p:cNvCxnSpPr/>
            <p:nvPr/>
          </p:nvCxnSpPr>
          <p:spPr>
            <a:xfrm>
              <a:off x="0" y="4290060"/>
              <a:ext cx="12192000" cy="0"/>
            </a:xfrm>
            <a:prstGeom prst="straightConnector1">
              <a:avLst/>
            </a:prstGeom>
            <a:noFill/>
            <a:ln w="28575" cap="flat" cmpd="sng">
              <a:solidFill>
                <a:srgbClr val="BEA041"/>
              </a:solidFill>
              <a:prstDash val="solid"/>
              <a:round/>
              <a:headEnd type="none" w="sm" len="sm"/>
              <a:tailEnd type="none" w="sm" len="sm"/>
            </a:ln>
          </p:spPr>
        </p:cxnSp>
      </p:grpSp>
      <p:sp>
        <p:nvSpPr>
          <p:cNvPr id="67" name="Google Shape;67;p14"/>
          <p:cNvSpPr txBox="1"/>
          <p:nvPr/>
        </p:nvSpPr>
        <p:spPr>
          <a:xfrm>
            <a:off x="0" y="1499192"/>
            <a:ext cx="12192000" cy="10681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5400" b="1" dirty="0">
                <a:solidFill>
                  <a:schemeClr val="lt1"/>
                </a:solidFill>
              </a:rPr>
              <a:t>OBRIGADO!</a:t>
            </a:r>
          </a:p>
          <a:p>
            <a:pPr marL="0" marR="0" lvl="0" indent="0" algn="ctr" rtl="0">
              <a:spcBef>
                <a:spcPts val="0"/>
              </a:spcBef>
              <a:spcAft>
                <a:spcPts val="0"/>
              </a:spcAft>
              <a:buNone/>
            </a:pPr>
            <a:endParaRPr lang="pt-BR" sz="5400" b="1" dirty="0">
              <a:solidFill>
                <a:schemeClr val="lt1"/>
              </a:solidFill>
            </a:endParaRPr>
          </a:p>
        </p:txBody>
      </p:sp>
      <p:pic>
        <p:nvPicPr>
          <p:cNvPr id="7" name="Imagem 6">
            <a:extLst>
              <a:ext uri="{FF2B5EF4-FFF2-40B4-BE49-F238E27FC236}">
                <a16:creationId xmlns:a16="http://schemas.microsoft.com/office/drawing/2014/main" id="{4BE3BB43-59F5-48D9-B4C2-507ED8DA4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186866"/>
            <a:ext cx="12192000" cy="2062112"/>
          </a:xfrm>
          <a:prstGeom prst="rect">
            <a:avLst/>
          </a:prstGeom>
        </p:spPr>
      </p:pic>
      <p:pic>
        <p:nvPicPr>
          <p:cNvPr id="8" name="Imagem 7">
            <a:extLst>
              <a:ext uri="{FF2B5EF4-FFF2-40B4-BE49-F238E27FC236}">
                <a16:creationId xmlns:a16="http://schemas.microsoft.com/office/drawing/2014/main" id="{B679404D-C533-4E79-82B0-5BD3A2A8F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193" y="5436140"/>
            <a:ext cx="6463930" cy="1480954"/>
          </a:xfrm>
          <a:prstGeom prst="rect">
            <a:avLst/>
          </a:prstGeom>
        </p:spPr>
      </p:pic>
    </p:spTree>
    <p:extLst>
      <p:ext uri="{BB962C8B-B14F-4D97-AF65-F5344CB8AC3E}">
        <p14:creationId xmlns:p14="http://schemas.microsoft.com/office/powerpoint/2010/main" val="267504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6640C343-7147-4C51-9341-E494FF373E2C}"/>
              </a:ext>
            </a:extLst>
          </p:cNvPr>
          <p:cNvPicPr>
            <a:picLocks noChangeAspect="1"/>
          </p:cNvPicPr>
          <p:nvPr/>
        </p:nvPicPr>
        <p:blipFill>
          <a:blip r:embed="rId2"/>
          <a:stretch>
            <a:fillRect/>
          </a:stretch>
        </p:blipFill>
        <p:spPr>
          <a:xfrm>
            <a:off x="4488468" y="1246007"/>
            <a:ext cx="7409120" cy="4558892"/>
          </a:xfrm>
          <a:prstGeom prst="rect">
            <a:avLst/>
          </a:prstGeom>
        </p:spPr>
      </p:pic>
      <p:pic>
        <p:nvPicPr>
          <p:cNvPr id="8" name="Imagem 7">
            <a:extLst>
              <a:ext uri="{FF2B5EF4-FFF2-40B4-BE49-F238E27FC236}">
                <a16:creationId xmlns:a16="http://schemas.microsoft.com/office/drawing/2014/main" id="{5970673A-A198-4D12-80C7-3F4C8BF1749D}"/>
              </a:ext>
            </a:extLst>
          </p:cNvPr>
          <p:cNvPicPr>
            <a:picLocks noChangeAspect="1"/>
          </p:cNvPicPr>
          <p:nvPr/>
        </p:nvPicPr>
        <p:blipFill>
          <a:blip r:embed="rId3"/>
          <a:stretch>
            <a:fillRect/>
          </a:stretch>
        </p:blipFill>
        <p:spPr>
          <a:xfrm>
            <a:off x="4638134" y="1643650"/>
            <a:ext cx="7370085" cy="4558892"/>
          </a:xfrm>
          <a:prstGeom prst="rect">
            <a:avLst/>
          </a:prstGeom>
        </p:spPr>
      </p:pic>
      <p:pic>
        <p:nvPicPr>
          <p:cNvPr id="10" name="Imagem 9">
            <a:extLst>
              <a:ext uri="{FF2B5EF4-FFF2-40B4-BE49-F238E27FC236}">
                <a16:creationId xmlns:a16="http://schemas.microsoft.com/office/drawing/2014/main" id="{709AA657-C103-47A3-B7D6-8F727CD3735D}"/>
              </a:ext>
            </a:extLst>
          </p:cNvPr>
          <p:cNvPicPr>
            <a:picLocks noChangeAspect="1"/>
          </p:cNvPicPr>
          <p:nvPr/>
        </p:nvPicPr>
        <p:blipFill>
          <a:blip r:embed="rId4"/>
          <a:stretch>
            <a:fillRect/>
          </a:stretch>
        </p:blipFill>
        <p:spPr>
          <a:xfrm>
            <a:off x="4614605" y="1927188"/>
            <a:ext cx="7488874" cy="4672997"/>
          </a:xfrm>
          <a:prstGeom prst="rect">
            <a:avLst/>
          </a:prstGeom>
        </p:spPr>
      </p:pic>
      <p:pic>
        <p:nvPicPr>
          <p:cNvPr id="12" name="Imagem 11">
            <a:extLst>
              <a:ext uri="{FF2B5EF4-FFF2-40B4-BE49-F238E27FC236}">
                <a16:creationId xmlns:a16="http://schemas.microsoft.com/office/drawing/2014/main" id="{25DFA488-9AC7-4C84-BDAA-F938D064A3A8}"/>
              </a:ext>
            </a:extLst>
          </p:cNvPr>
          <p:cNvPicPr>
            <a:picLocks noChangeAspect="1"/>
          </p:cNvPicPr>
          <p:nvPr/>
        </p:nvPicPr>
        <p:blipFill>
          <a:blip r:embed="rId5"/>
          <a:stretch>
            <a:fillRect/>
          </a:stretch>
        </p:blipFill>
        <p:spPr>
          <a:xfrm>
            <a:off x="4649180" y="2146724"/>
            <a:ext cx="7419724" cy="4623232"/>
          </a:xfrm>
          <a:prstGeom prst="rect">
            <a:avLst/>
          </a:prstGeom>
        </p:spPr>
      </p:pic>
      <p:pic>
        <p:nvPicPr>
          <p:cNvPr id="5" name="Imagem 4">
            <a:extLst>
              <a:ext uri="{FF2B5EF4-FFF2-40B4-BE49-F238E27FC236}">
                <a16:creationId xmlns:a16="http://schemas.microsoft.com/office/drawing/2014/main" id="{914F3A1D-7258-42D9-A10E-18DBEF3BE95D}"/>
              </a:ext>
            </a:extLst>
          </p:cNvPr>
          <p:cNvPicPr>
            <a:picLocks noChangeAspect="1"/>
          </p:cNvPicPr>
          <p:nvPr/>
        </p:nvPicPr>
        <p:blipFill>
          <a:blip r:embed="rId6"/>
          <a:stretch>
            <a:fillRect/>
          </a:stretch>
        </p:blipFill>
        <p:spPr>
          <a:xfrm>
            <a:off x="4748390" y="2360682"/>
            <a:ext cx="7204513" cy="4338670"/>
          </a:xfrm>
          <a:prstGeom prst="rect">
            <a:avLst/>
          </a:prstGeom>
        </p:spPr>
      </p:pic>
      <p:grpSp>
        <p:nvGrpSpPr>
          <p:cNvPr id="2" name="Agrupar 1">
            <a:extLst>
              <a:ext uri="{FF2B5EF4-FFF2-40B4-BE49-F238E27FC236}">
                <a16:creationId xmlns:a16="http://schemas.microsoft.com/office/drawing/2014/main" id="{50FF93CF-830D-4DA4-B517-63C69D0B6D15}"/>
              </a:ext>
            </a:extLst>
          </p:cNvPr>
          <p:cNvGrpSpPr/>
          <p:nvPr/>
        </p:nvGrpSpPr>
        <p:grpSpPr>
          <a:xfrm>
            <a:off x="4427783" y="1526880"/>
            <a:ext cx="6784872" cy="4939210"/>
            <a:chOff x="2402453" y="1456842"/>
            <a:chExt cx="7964419" cy="5401158"/>
          </a:xfrm>
        </p:grpSpPr>
        <p:pic>
          <p:nvPicPr>
            <p:cNvPr id="15" name="Imagem 14">
              <a:extLst>
                <a:ext uri="{FF2B5EF4-FFF2-40B4-BE49-F238E27FC236}">
                  <a16:creationId xmlns:a16="http://schemas.microsoft.com/office/drawing/2014/main" id="{ACF8CE35-CE52-4706-9ED2-BD22E1AB1068}"/>
                </a:ext>
              </a:extLst>
            </p:cNvPr>
            <p:cNvPicPr>
              <a:picLocks noChangeAspect="1"/>
            </p:cNvPicPr>
            <p:nvPr/>
          </p:nvPicPr>
          <p:blipFill rotWithShape="1">
            <a:blip r:embed="rId7"/>
            <a:srcRect l="-1" r="11206"/>
            <a:stretch/>
          </p:blipFill>
          <p:spPr>
            <a:xfrm>
              <a:off x="2402453" y="1456842"/>
              <a:ext cx="7964419" cy="4404022"/>
            </a:xfrm>
            <a:prstGeom prst="rect">
              <a:avLst/>
            </a:prstGeom>
          </p:spPr>
        </p:pic>
        <p:pic>
          <p:nvPicPr>
            <p:cNvPr id="17" name="Imagem 16">
              <a:extLst>
                <a:ext uri="{FF2B5EF4-FFF2-40B4-BE49-F238E27FC236}">
                  <a16:creationId xmlns:a16="http://schemas.microsoft.com/office/drawing/2014/main" id="{7C824BD0-909B-4DFB-A12B-15AE750E7B62}"/>
                </a:ext>
              </a:extLst>
            </p:cNvPr>
            <p:cNvPicPr>
              <a:picLocks noChangeAspect="1"/>
            </p:cNvPicPr>
            <p:nvPr/>
          </p:nvPicPr>
          <p:blipFill rotWithShape="1">
            <a:blip r:embed="rId8"/>
            <a:srcRect r="3839" b="45094"/>
            <a:stretch/>
          </p:blipFill>
          <p:spPr>
            <a:xfrm>
              <a:off x="2402453" y="4605067"/>
              <a:ext cx="7964419" cy="2252933"/>
            </a:xfrm>
            <a:prstGeom prst="rect">
              <a:avLst/>
            </a:prstGeom>
          </p:spPr>
        </p:pic>
      </p:grpSp>
      <p:sp>
        <p:nvSpPr>
          <p:cNvPr id="22" name="TextBox 22"/>
          <p:cNvSpPr txBox="1"/>
          <p:nvPr/>
        </p:nvSpPr>
        <p:spPr>
          <a:xfrm>
            <a:off x="454301" y="1526880"/>
            <a:ext cx="3288549" cy="1025922"/>
          </a:xfrm>
          <a:prstGeom prst="rect">
            <a:avLst/>
          </a:prstGeom>
        </p:spPr>
        <p:txBody>
          <a:bodyPr lIns="0" tIns="0" rIns="0" bIns="0" rtlCol="0" anchor="t">
            <a:spAutoFit/>
          </a:bodyPr>
          <a:lstStyle/>
          <a:p>
            <a:pPr algn="ctr" defTabSz="609630">
              <a:lnSpc>
                <a:spcPts val="1987"/>
              </a:lnSpc>
              <a:spcBef>
                <a:spcPct val="0"/>
              </a:spcBef>
            </a:pPr>
            <a:r>
              <a:rPr lang="pt-BR" sz="1806" b="1" spc="-68" dirty="0">
                <a:solidFill>
                  <a:schemeClr val="tx2">
                    <a:lumMod val="50000"/>
                  </a:schemeClr>
                </a:solidFill>
                <a:latin typeface="Montaser Arabic extraLight Bold"/>
              </a:rPr>
              <a:t>4 Portais PRODERJ atualizados até 2017</a:t>
            </a:r>
          </a:p>
          <a:p>
            <a:pPr algn="ctr" defTabSz="609630">
              <a:lnSpc>
                <a:spcPts val="1987"/>
              </a:lnSpc>
              <a:spcBef>
                <a:spcPct val="0"/>
              </a:spcBef>
            </a:pPr>
            <a:endParaRPr lang="pt-BR" sz="1806" b="1" spc="-68" dirty="0">
              <a:solidFill>
                <a:schemeClr val="tx2">
                  <a:lumMod val="50000"/>
                </a:schemeClr>
              </a:solidFill>
              <a:latin typeface="Montaser Arabic extraLight Bold"/>
            </a:endParaRPr>
          </a:p>
          <a:p>
            <a:pPr algn="ctr" defTabSz="609630">
              <a:lnSpc>
                <a:spcPts val="1987"/>
              </a:lnSpc>
              <a:spcBef>
                <a:spcPct val="0"/>
              </a:spcBef>
            </a:pPr>
            <a:r>
              <a:rPr lang="pt-BR" sz="1806" b="1" spc="-68" dirty="0">
                <a:solidFill>
                  <a:schemeClr val="tx2">
                    <a:lumMod val="50000"/>
                  </a:schemeClr>
                </a:solidFill>
                <a:latin typeface="Montaser Arabic extraLight Bold"/>
              </a:rPr>
              <a:t>1 portal WIX  atualizado até 2018</a:t>
            </a:r>
          </a:p>
        </p:txBody>
      </p:sp>
      <p:sp>
        <p:nvSpPr>
          <p:cNvPr id="16" name="AutoShape 2">
            <a:extLst>
              <a:ext uri="{FF2B5EF4-FFF2-40B4-BE49-F238E27FC236}">
                <a16:creationId xmlns:a16="http://schemas.microsoft.com/office/drawing/2014/main" id="{70F75EF2-F361-40A9-AB32-12E72B67FD51}"/>
              </a:ext>
            </a:extLst>
          </p:cNvPr>
          <p:cNvSpPr/>
          <p:nvPr/>
        </p:nvSpPr>
        <p:spPr>
          <a:xfrm>
            <a:off x="-20607" y="-4886"/>
            <a:ext cx="12212608" cy="1151726"/>
          </a:xfrm>
          <a:prstGeom prst="rect">
            <a:avLst/>
          </a:prstGeom>
          <a:solidFill>
            <a:srgbClr val="192337"/>
          </a:solidFill>
        </p:spPr>
      </p:sp>
      <p:sp>
        <p:nvSpPr>
          <p:cNvPr id="19" name="AutoShape 3">
            <a:extLst>
              <a:ext uri="{FF2B5EF4-FFF2-40B4-BE49-F238E27FC236}">
                <a16:creationId xmlns:a16="http://schemas.microsoft.com/office/drawing/2014/main" id="{4E970E66-5BBA-4FAB-A396-ECC4AB9804CB}"/>
              </a:ext>
            </a:extLst>
          </p:cNvPr>
          <p:cNvSpPr/>
          <p:nvPr/>
        </p:nvSpPr>
        <p:spPr>
          <a:xfrm flipV="1">
            <a:off x="1522032" y="705424"/>
            <a:ext cx="10649361" cy="70074"/>
          </a:xfrm>
          <a:prstGeom prst="rect">
            <a:avLst/>
          </a:prstGeom>
          <a:solidFill>
            <a:srgbClr val="00B050"/>
          </a:solidFill>
        </p:spPr>
      </p:sp>
      <p:sp>
        <p:nvSpPr>
          <p:cNvPr id="20" name="TextBox 21">
            <a:extLst>
              <a:ext uri="{FF2B5EF4-FFF2-40B4-BE49-F238E27FC236}">
                <a16:creationId xmlns:a16="http://schemas.microsoft.com/office/drawing/2014/main" id="{BD1531E4-F20C-4E3A-AFD5-08A7A2C4196A}"/>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PORTAIS ANTERIORES DAS REDES DE LOGÍSTICA</a:t>
            </a:r>
          </a:p>
        </p:txBody>
      </p:sp>
      <p:pic>
        <p:nvPicPr>
          <p:cNvPr id="14" name="Picture 4">
            <a:extLst>
              <a:ext uri="{FF2B5EF4-FFF2-40B4-BE49-F238E27FC236}">
                <a16:creationId xmlns:a16="http://schemas.microsoft.com/office/drawing/2014/main" id="{3757F855-ACA7-461F-A403-548187CA8D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01324" y="139380"/>
            <a:ext cx="930789" cy="930789"/>
          </a:xfrm>
          <a:prstGeom prst="rect">
            <a:avLst/>
          </a:prstGeom>
        </p:spPr>
      </p:pic>
    </p:spTree>
    <p:extLst>
      <p:ext uri="{BB962C8B-B14F-4D97-AF65-F5344CB8AC3E}">
        <p14:creationId xmlns:p14="http://schemas.microsoft.com/office/powerpoint/2010/main" val="22399999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1094579" y="1435009"/>
            <a:ext cx="9282476" cy="287130"/>
          </a:xfrm>
          <a:prstGeom prst="rect">
            <a:avLst/>
          </a:prstGeom>
        </p:spPr>
        <p:txBody>
          <a:bodyPr wrap="square" lIns="0" tIns="0" rIns="0" bIns="0" rtlCol="0" anchor="t">
            <a:spAutoFit/>
          </a:bodyPr>
          <a:lstStyle/>
          <a:p>
            <a:pPr algn="ctr" defTabSz="609630">
              <a:lnSpc>
                <a:spcPts val="1987"/>
              </a:lnSpc>
              <a:spcBef>
                <a:spcPct val="0"/>
              </a:spcBef>
            </a:pPr>
            <a:r>
              <a:rPr lang="pt-BR" sz="2800" b="1" spc="-68" dirty="0">
                <a:solidFill>
                  <a:schemeClr val="tx2">
                    <a:lumMod val="50000"/>
                  </a:schemeClr>
                </a:solidFill>
                <a:latin typeface="Montaser Arabic extraLight Bold"/>
              </a:rPr>
              <a:t>Novas diretrizes para a organização das informações</a:t>
            </a:r>
          </a:p>
        </p:txBody>
      </p:sp>
      <p:sp>
        <p:nvSpPr>
          <p:cNvPr id="26" name="TextBox 26"/>
          <p:cNvSpPr txBox="1"/>
          <p:nvPr/>
        </p:nvSpPr>
        <p:spPr>
          <a:xfrm>
            <a:off x="248580" y="2811374"/>
            <a:ext cx="6262390" cy="420180"/>
          </a:xfrm>
          <a:prstGeom prst="rect">
            <a:avLst/>
          </a:prstGeom>
          <a:solidFill>
            <a:schemeClr val="bg1">
              <a:alpha val="52000"/>
            </a:schemeClr>
          </a:solidFill>
          <a:ln>
            <a:solidFill>
              <a:srgbClr val="002060"/>
            </a:solidFill>
          </a:ln>
        </p:spPr>
        <p:txBody>
          <a:bodyPr wrap="square" lIns="0" tIns="0" rIns="0" bIns="0" rtlCol="0" anchor="t">
            <a:spAutoFit/>
          </a:bodyPr>
          <a:lstStyle/>
          <a:p>
            <a:pPr algn="ctr" defTabSz="609630">
              <a:lnSpc>
                <a:spcPts val="3454"/>
              </a:lnSpc>
            </a:pPr>
            <a:r>
              <a:rPr lang="en-US" sz="2467" b="1" spc="-93" dirty="0">
                <a:solidFill>
                  <a:srgbClr val="192337"/>
                </a:solidFill>
                <a:latin typeface="Montaser Arabic extraLight Bold"/>
              </a:rPr>
              <a:t>ABRIGAR O CONTEÚDO DAS REDES FUNCIONAIS</a:t>
            </a:r>
          </a:p>
        </p:txBody>
      </p:sp>
      <p:sp>
        <p:nvSpPr>
          <p:cNvPr id="29" name="TextBox 26">
            <a:extLst>
              <a:ext uri="{FF2B5EF4-FFF2-40B4-BE49-F238E27FC236}">
                <a16:creationId xmlns:a16="http://schemas.microsoft.com/office/drawing/2014/main" id="{6EE02ADF-3268-40D8-9C4F-4624C6C3F58F}"/>
              </a:ext>
            </a:extLst>
          </p:cNvPr>
          <p:cNvSpPr txBox="1"/>
          <p:nvPr/>
        </p:nvSpPr>
        <p:spPr>
          <a:xfrm>
            <a:off x="2928089" y="4110699"/>
            <a:ext cx="5246427" cy="420180"/>
          </a:xfrm>
          <a:prstGeom prst="rect">
            <a:avLst/>
          </a:prstGeom>
          <a:solidFill>
            <a:schemeClr val="bg1">
              <a:alpha val="52000"/>
            </a:schemeClr>
          </a:solidFill>
          <a:ln>
            <a:solidFill>
              <a:srgbClr val="002060"/>
            </a:solidFill>
          </a:ln>
        </p:spPr>
        <p:txBody>
          <a:bodyPr wrap="square" lIns="0" tIns="0" rIns="0" bIns="0" rtlCol="0" anchor="t">
            <a:spAutoFit/>
          </a:bodyPr>
          <a:lstStyle/>
          <a:p>
            <a:pPr algn="ctr" defTabSz="609630">
              <a:lnSpc>
                <a:spcPts val="3454"/>
              </a:lnSpc>
            </a:pPr>
            <a:r>
              <a:rPr lang="en-US" sz="2467" b="1" spc="-93" dirty="0">
                <a:solidFill>
                  <a:srgbClr val="192337"/>
                </a:solidFill>
                <a:latin typeface="Montaser Arabic extraLight Bold"/>
              </a:rPr>
              <a:t>ESTRUTURA E VISUAL PADRONIZADOS</a:t>
            </a:r>
          </a:p>
        </p:txBody>
      </p:sp>
      <p:sp>
        <p:nvSpPr>
          <p:cNvPr id="30" name="TextBox 26">
            <a:extLst>
              <a:ext uri="{FF2B5EF4-FFF2-40B4-BE49-F238E27FC236}">
                <a16:creationId xmlns:a16="http://schemas.microsoft.com/office/drawing/2014/main" id="{5F2EAAA9-167A-431F-94C3-6FD43326983E}"/>
              </a:ext>
            </a:extLst>
          </p:cNvPr>
          <p:cNvSpPr txBox="1"/>
          <p:nvPr/>
        </p:nvSpPr>
        <p:spPr>
          <a:xfrm>
            <a:off x="6092954" y="5378542"/>
            <a:ext cx="5914286" cy="420180"/>
          </a:xfrm>
          <a:prstGeom prst="rect">
            <a:avLst/>
          </a:prstGeom>
          <a:solidFill>
            <a:schemeClr val="bg1">
              <a:alpha val="52000"/>
            </a:schemeClr>
          </a:solidFill>
          <a:ln>
            <a:solidFill>
              <a:srgbClr val="002060"/>
            </a:solidFill>
          </a:ln>
        </p:spPr>
        <p:txBody>
          <a:bodyPr wrap="square" lIns="0" tIns="0" rIns="0" bIns="0" rtlCol="0" anchor="t">
            <a:spAutoFit/>
          </a:bodyPr>
          <a:lstStyle/>
          <a:p>
            <a:pPr algn="ctr" defTabSz="609630">
              <a:lnSpc>
                <a:spcPts val="3454"/>
              </a:lnSpc>
            </a:pPr>
            <a:r>
              <a:rPr lang="en-US" sz="2467" b="1" spc="-93" dirty="0">
                <a:solidFill>
                  <a:srgbClr val="192337"/>
                </a:solidFill>
                <a:latin typeface="Montaser Arabic extraLight Bold"/>
              </a:rPr>
              <a:t>PORTAL DE COMPRAS x PORTAL REDELOG</a:t>
            </a:r>
          </a:p>
        </p:txBody>
      </p:sp>
      <p:sp>
        <p:nvSpPr>
          <p:cNvPr id="13" name="AutoShape 2">
            <a:extLst>
              <a:ext uri="{FF2B5EF4-FFF2-40B4-BE49-F238E27FC236}">
                <a16:creationId xmlns:a16="http://schemas.microsoft.com/office/drawing/2014/main" id="{EA83394A-B56D-410D-BD89-57CAF4F983ED}"/>
              </a:ext>
            </a:extLst>
          </p:cNvPr>
          <p:cNvSpPr/>
          <p:nvPr/>
        </p:nvSpPr>
        <p:spPr>
          <a:xfrm>
            <a:off x="-6093" y="-4886"/>
            <a:ext cx="12198094" cy="1151726"/>
          </a:xfrm>
          <a:prstGeom prst="rect">
            <a:avLst/>
          </a:prstGeom>
          <a:solidFill>
            <a:srgbClr val="192337"/>
          </a:solidFill>
        </p:spPr>
      </p:sp>
      <p:sp>
        <p:nvSpPr>
          <p:cNvPr id="14" name="AutoShape 3">
            <a:extLst>
              <a:ext uri="{FF2B5EF4-FFF2-40B4-BE49-F238E27FC236}">
                <a16:creationId xmlns:a16="http://schemas.microsoft.com/office/drawing/2014/main" id="{ADA3F6B3-9D46-4EDD-95A9-BAF4414A02D4}"/>
              </a:ext>
            </a:extLst>
          </p:cNvPr>
          <p:cNvSpPr/>
          <p:nvPr/>
        </p:nvSpPr>
        <p:spPr>
          <a:xfrm flipV="1">
            <a:off x="1522032" y="705424"/>
            <a:ext cx="10649361" cy="70074"/>
          </a:xfrm>
          <a:prstGeom prst="rect">
            <a:avLst/>
          </a:prstGeom>
          <a:solidFill>
            <a:srgbClr val="00B050"/>
          </a:solidFill>
        </p:spPr>
      </p:sp>
      <p:sp>
        <p:nvSpPr>
          <p:cNvPr id="15" name="TextBox 21">
            <a:extLst>
              <a:ext uri="{FF2B5EF4-FFF2-40B4-BE49-F238E27FC236}">
                <a16:creationId xmlns:a16="http://schemas.microsoft.com/office/drawing/2014/main" id="{11891270-33FD-461A-A0EB-BEFDD6826B4D}"/>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CONCEITO DO NOVO PORTAL DA REDELOG</a:t>
            </a:r>
          </a:p>
        </p:txBody>
      </p:sp>
      <p:grpSp>
        <p:nvGrpSpPr>
          <p:cNvPr id="24" name="Group 5">
            <a:extLst>
              <a:ext uri="{FF2B5EF4-FFF2-40B4-BE49-F238E27FC236}">
                <a16:creationId xmlns:a16="http://schemas.microsoft.com/office/drawing/2014/main" id="{1CCC35ED-E4B6-4B76-9884-45B42243AD2F}"/>
              </a:ext>
            </a:extLst>
          </p:cNvPr>
          <p:cNvGrpSpPr/>
          <p:nvPr/>
        </p:nvGrpSpPr>
        <p:grpSpPr>
          <a:xfrm>
            <a:off x="81600" y="63787"/>
            <a:ext cx="1012979" cy="1012979"/>
            <a:chOff x="0" y="0"/>
            <a:chExt cx="2706693" cy="2706693"/>
          </a:xfrm>
          <a:solidFill>
            <a:srgbClr val="00B050"/>
          </a:solidFill>
        </p:grpSpPr>
        <p:grpSp>
          <p:nvGrpSpPr>
            <p:cNvPr id="25" name="Group 6">
              <a:extLst>
                <a:ext uri="{FF2B5EF4-FFF2-40B4-BE49-F238E27FC236}">
                  <a16:creationId xmlns:a16="http://schemas.microsoft.com/office/drawing/2014/main" id="{52559771-0A1C-43D9-A4A2-DA04EAAB4C3D}"/>
                </a:ext>
              </a:extLst>
            </p:cNvPr>
            <p:cNvGrpSpPr>
              <a:grpSpLocks noChangeAspect="1"/>
            </p:cNvGrpSpPr>
            <p:nvPr/>
          </p:nvGrpSpPr>
          <p:grpSpPr>
            <a:xfrm>
              <a:off x="0" y="0"/>
              <a:ext cx="2706693" cy="2706693"/>
              <a:chOff x="0" y="0"/>
              <a:chExt cx="6355080" cy="6355080"/>
            </a:xfrm>
            <a:grpFill/>
          </p:grpSpPr>
          <p:sp>
            <p:nvSpPr>
              <p:cNvPr id="28" name="Freeform 7">
                <a:extLst>
                  <a:ext uri="{FF2B5EF4-FFF2-40B4-BE49-F238E27FC236}">
                    <a16:creationId xmlns:a16="http://schemas.microsoft.com/office/drawing/2014/main" id="{1D1E6A56-EEA2-43D6-8F86-76FA61590FEC}"/>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7" name="Picture 8">
              <a:extLst>
                <a:ext uri="{FF2B5EF4-FFF2-40B4-BE49-F238E27FC236}">
                  <a16:creationId xmlns:a16="http://schemas.microsoft.com/office/drawing/2014/main" id="{6892244A-4761-45B9-8F91-B0522DA988B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173" y="593588"/>
              <a:ext cx="1814348" cy="1519516"/>
            </a:xfrm>
            <a:prstGeom prst="rect">
              <a:avLst/>
            </a:prstGeom>
          </p:spPr>
        </p:pic>
      </p:grpSp>
    </p:spTree>
    <p:extLst>
      <p:ext uri="{BB962C8B-B14F-4D97-AF65-F5344CB8AC3E}">
        <p14:creationId xmlns:p14="http://schemas.microsoft.com/office/powerpoint/2010/main" val="921765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9BA3C0B9-8452-4194-B500-3DFCFFD261B6}"/>
              </a:ext>
            </a:extLst>
          </p:cNvPr>
          <p:cNvSpPr/>
          <p:nvPr/>
        </p:nvSpPr>
        <p:spPr>
          <a:xfrm>
            <a:off x="2306343" y="4687047"/>
            <a:ext cx="7531720" cy="1625617"/>
          </a:xfrm>
          <a:prstGeom prst="rect">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TextBox 22"/>
          <p:cNvSpPr txBox="1"/>
          <p:nvPr/>
        </p:nvSpPr>
        <p:spPr>
          <a:xfrm>
            <a:off x="2562387" y="5148860"/>
            <a:ext cx="7113343" cy="786562"/>
          </a:xfrm>
          <a:prstGeom prst="rect">
            <a:avLst/>
          </a:prstGeom>
        </p:spPr>
        <p:txBody>
          <a:bodyPr wrap="square" lIns="0" tIns="0" rIns="0" bIns="0" rtlCol="0" anchor="t">
            <a:spAutoFit/>
          </a:bodyPr>
          <a:lstStyle/>
          <a:p>
            <a:pPr algn="ctr" defTabSz="609630">
              <a:lnSpc>
                <a:spcPts val="1987"/>
              </a:lnSpc>
              <a:spcBef>
                <a:spcPct val="0"/>
              </a:spcBef>
            </a:pPr>
            <a:r>
              <a:rPr lang="pt-BR" sz="2400" b="1" spc="-68" dirty="0">
                <a:solidFill>
                  <a:schemeClr val="tx2">
                    <a:lumMod val="50000"/>
                  </a:schemeClr>
                </a:solidFill>
                <a:latin typeface="Montaser Arabic extraLight Bold"/>
              </a:rPr>
              <a:t>As áreas das Redes Funcionais contarão com os mesmos itens, exceto o conteúdo da Base de Conhecimento. Cada uma terá uma Base de Conhecimento própria</a:t>
            </a:r>
          </a:p>
        </p:txBody>
      </p:sp>
      <p:sp>
        <p:nvSpPr>
          <p:cNvPr id="24" name="AutoShape 2">
            <a:extLst>
              <a:ext uri="{FF2B5EF4-FFF2-40B4-BE49-F238E27FC236}">
                <a16:creationId xmlns:a16="http://schemas.microsoft.com/office/drawing/2014/main" id="{B9AB5220-C4CF-4799-BB01-FD5F7543197A}"/>
              </a:ext>
            </a:extLst>
          </p:cNvPr>
          <p:cNvSpPr/>
          <p:nvPr/>
        </p:nvSpPr>
        <p:spPr>
          <a:xfrm>
            <a:off x="-20607" y="-4886"/>
            <a:ext cx="12212608" cy="1151726"/>
          </a:xfrm>
          <a:prstGeom prst="rect">
            <a:avLst/>
          </a:prstGeom>
          <a:solidFill>
            <a:srgbClr val="192337"/>
          </a:solidFill>
        </p:spPr>
      </p:sp>
      <p:sp>
        <p:nvSpPr>
          <p:cNvPr id="25" name="AutoShape 3">
            <a:extLst>
              <a:ext uri="{FF2B5EF4-FFF2-40B4-BE49-F238E27FC236}">
                <a16:creationId xmlns:a16="http://schemas.microsoft.com/office/drawing/2014/main" id="{906DCAC7-E48E-4864-9CF7-AF4D049334F7}"/>
              </a:ext>
            </a:extLst>
          </p:cNvPr>
          <p:cNvSpPr/>
          <p:nvPr/>
        </p:nvSpPr>
        <p:spPr>
          <a:xfrm flipV="1">
            <a:off x="1522032" y="705424"/>
            <a:ext cx="10649361" cy="70074"/>
          </a:xfrm>
          <a:prstGeom prst="rect">
            <a:avLst/>
          </a:prstGeom>
          <a:solidFill>
            <a:srgbClr val="00B050"/>
          </a:solidFill>
        </p:spPr>
      </p:sp>
      <p:sp>
        <p:nvSpPr>
          <p:cNvPr id="27" name="TextBox 21">
            <a:extLst>
              <a:ext uri="{FF2B5EF4-FFF2-40B4-BE49-F238E27FC236}">
                <a16:creationId xmlns:a16="http://schemas.microsoft.com/office/drawing/2014/main" id="{031D2B06-65D6-4B90-8DDC-BC04E698CDDE}"/>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ESTRUTURA DO PORTAL DA REDELOG</a:t>
            </a:r>
          </a:p>
        </p:txBody>
      </p:sp>
      <p:graphicFrame>
        <p:nvGraphicFramePr>
          <p:cNvPr id="4" name="Objeto 3">
            <a:extLst>
              <a:ext uri="{FF2B5EF4-FFF2-40B4-BE49-F238E27FC236}">
                <a16:creationId xmlns:a16="http://schemas.microsoft.com/office/drawing/2014/main" id="{0D8DD5FB-196A-4182-846A-C12FB79CC439}"/>
              </a:ext>
            </a:extLst>
          </p:cNvPr>
          <p:cNvGraphicFramePr>
            <a:graphicFrameLocks noChangeAspect="1"/>
          </p:cNvGraphicFramePr>
          <p:nvPr>
            <p:extLst>
              <p:ext uri="{D42A27DB-BD31-4B8C-83A1-F6EECF244321}">
                <p14:modId xmlns:p14="http://schemas.microsoft.com/office/powerpoint/2010/main" val="1179887712"/>
              </p:ext>
            </p:extLst>
          </p:nvPr>
        </p:nvGraphicFramePr>
        <p:xfrm>
          <a:off x="465865" y="1606087"/>
          <a:ext cx="2890737" cy="2716421"/>
        </p:xfrm>
        <a:graphic>
          <a:graphicData uri="http://schemas.openxmlformats.org/presentationml/2006/ole">
            <mc:AlternateContent xmlns:mc="http://schemas.openxmlformats.org/markup-compatibility/2006">
              <mc:Choice xmlns:v="urn:schemas-microsoft-com:vml" Requires="v">
                <p:oleObj name="Imagem de Bitmap" r:id="rId2" imgW="1895400" imgH="1781280" progId="Paint.Picture">
                  <p:embed/>
                </p:oleObj>
              </mc:Choice>
              <mc:Fallback>
                <p:oleObj name="Imagem de Bitmap" r:id="rId2" imgW="1895400" imgH="1781280" progId="Paint.Picture">
                  <p:embed/>
                  <p:pic>
                    <p:nvPicPr>
                      <p:cNvPr id="4" name="Objeto 3">
                        <a:extLst>
                          <a:ext uri="{FF2B5EF4-FFF2-40B4-BE49-F238E27FC236}">
                            <a16:creationId xmlns:a16="http://schemas.microsoft.com/office/drawing/2014/main" id="{0D8DD5FB-196A-4182-846A-C12FB79CC439}"/>
                          </a:ext>
                        </a:extLst>
                      </p:cNvPr>
                      <p:cNvPicPr/>
                      <p:nvPr/>
                    </p:nvPicPr>
                    <p:blipFill>
                      <a:blip r:embed="rId3"/>
                      <a:stretch>
                        <a:fillRect/>
                      </a:stretch>
                    </p:blipFill>
                    <p:spPr>
                      <a:xfrm>
                        <a:off x="465865" y="1606087"/>
                        <a:ext cx="2890737" cy="2716421"/>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4F4A6AD5-E2FC-498B-89FF-9A9F91BBDB65}"/>
              </a:ext>
            </a:extLst>
          </p:cNvPr>
          <p:cNvGraphicFramePr>
            <a:graphicFrameLocks noChangeAspect="1"/>
          </p:cNvGraphicFramePr>
          <p:nvPr>
            <p:extLst>
              <p:ext uri="{D42A27DB-BD31-4B8C-83A1-F6EECF244321}">
                <p14:modId xmlns:p14="http://schemas.microsoft.com/office/powerpoint/2010/main" val="1221992419"/>
              </p:ext>
            </p:extLst>
          </p:nvPr>
        </p:nvGraphicFramePr>
        <p:xfrm>
          <a:off x="3504476" y="1606087"/>
          <a:ext cx="3181263" cy="2716421"/>
        </p:xfrm>
        <a:graphic>
          <a:graphicData uri="http://schemas.openxmlformats.org/presentationml/2006/ole">
            <mc:AlternateContent xmlns:mc="http://schemas.openxmlformats.org/markup-compatibility/2006">
              <mc:Choice xmlns:v="urn:schemas-microsoft-com:vml" Requires="v">
                <p:oleObj name="Imagem de Bitmap" r:id="rId4" imgW="2085840" imgH="1781280" progId="Paint.Picture">
                  <p:embed/>
                </p:oleObj>
              </mc:Choice>
              <mc:Fallback>
                <p:oleObj name="Imagem de Bitmap" r:id="rId4" imgW="2085840" imgH="1781280" progId="Paint.Picture">
                  <p:embed/>
                  <p:pic>
                    <p:nvPicPr>
                      <p:cNvPr id="5" name="Objeto 4">
                        <a:extLst>
                          <a:ext uri="{FF2B5EF4-FFF2-40B4-BE49-F238E27FC236}">
                            <a16:creationId xmlns:a16="http://schemas.microsoft.com/office/drawing/2014/main" id="{4F4A6AD5-E2FC-498B-89FF-9A9F91BBDB65}"/>
                          </a:ext>
                        </a:extLst>
                      </p:cNvPr>
                      <p:cNvPicPr/>
                      <p:nvPr/>
                    </p:nvPicPr>
                    <p:blipFill>
                      <a:blip r:embed="rId5"/>
                      <a:stretch>
                        <a:fillRect/>
                      </a:stretch>
                    </p:blipFill>
                    <p:spPr>
                      <a:xfrm>
                        <a:off x="3504476" y="1606087"/>
                        <a:ext cx="3181263" cy="2716421"/>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97CBA879-DF28-4B1E-A318-C4CDA8A625FD}"/>
              </a:ext>
            </a:extLst>
          </p:cNvPr>
          <p:cNvGraphicFramePr>
            <a:graphicFrameLocks noChangeAspect="1"/>
          </p:cNvGraphicFramePr>
          <p:nvPr>
            <p:extLst>
              <p:ext uri="{D42A27DB-BD31-4B8C-83A1-F6EECF244321}">
                <p14:modId xmlns:p14="http://schemas.microsoft.com/office/powerpoint/2010/main" val="265765580"/>
              </p:ext>
            </p:extLst>
          </p:nvPr>
        </p:nvGraphicFramePr>
        <p:xfrm>
          <a:off x="6833613" y="1606087"/>
          <a:ext cx="2629263" cy="1859368"/>
        </p:xfrm>
        <a:graphic>
          <a:graphicData uri="http://schemas.openxmlformats.org/presentationml/2006/ole">
            <mc:AlternateContent xmlns:mc="http://schemas.openxmlformats.org/markup-compatibility/2006">
              <mc:Choice xmlns:v="urn:schemas-microsoft-com:vml" Requires="v">
                <p:oleObj name="Imagem de Bitmap" r:id="rId6" imgW="1724040" imgH="1219320" progId="Paint.Picture">
                  <p:embed/>
                </p:oleObj>
              </mc:Choice>
              <mc:Fallback>
                <p:oleObj name="Imagem de Bitmap" r:id="rId6" imgW="1724040" imgH="1219320" progId="Paint.Picture">
                  <p:embed/>
                  <p:pic>
                    <p:nvPicPr>
                      <p:cNvPr id="6" name="Objeto 5">
                        <a:extLst>
                          <a:ext uri="{FF2B5EF4-FFF2-40B4-BE49-F238E27FC236}">
                            <a16:creationId xmlns:a16="http://schemas.microsoft.com/office/drawing/2014/main" id="{97CBA879-DF28-4B1E-A318-C4CDA8A625FD}"/>
                          </a:ext>
                        </a:extLst>
                      </p:cNvPr>
                      <p:cNvPicPr/>
                      <p:nvPr/>
                    </p:nvPicPr>
                    <p:blipFill>
                      <a:blip r:embed="rId7"/>
                      <a:stretch>
                        <a:fillRect/>
                      </a:stretch>
                    </p:blipFill>
                    <p:spPr>
                      <a:xfrm>
                        <a:off x="6833613" y="1606087"/>
                        <a:ext cx="2629263" cy="1859368"/>
                      </a:xfrm>
                      <a:prstGeom prst="rect">
                        <a:avLst/>
                      </a:prstGeom>
                    </p:spPr>
                  </p:pic>
                </p:oleObj>
              </mc:Fallback>
            </mc:AlternateContent>
          </a:graphicData>
        </a:graphic>
      </p:graphicFrame>
      <p:graphicFrame>
        <p:nvGraphicFramePr>
          <p:cNvPr id="2" name="Objeto 1">
            <a:extLst>
              <a:ext uri="{FF2B5EF4-FFF2-40B4-BE49-F238E27FC236}">
                <a16:creationId xmlns:a16="http://schemas.microsoft.com/office/drawing/2014/main" id="{E5177352-7E29-4C29-B01C-004D288A3B9C}"/>
              </a:ext>
            </a:extLst>
          </p:cNvPr>
          <p:cNvGraphicFramePr>
            <a:graphicFrameLocks noChangeAspect="1"/>
          </p:cNvGraphicFramePr>
          <p:nvPr>
            <p:extLst>
              <p:ext uri="{D42A27DB-BD31-4B8C-83A1-F6EECF244321}">
                <p14:modId xmlns:p14="http://schemas.microsoft.com/office/powerpoint/2010/main" val="4098417736"/>
              </p:ext>
            </p:extLst>
          </p:nvPr>
        </p:nvGraphicFramePr>
        <p:xfrm>
          <a:off x="9610750" y="1606087"/>
          <a:ext cx="2222527" cy="2789053"/>
        </p:xfrm>
        <a:graphic>
          <a:graphicData uri="http://schemas.openxmlformats.org/presentationml/2006/ole">
            <mc:AlternateContent xmlns:mc="http://schemas.openxmlformats.org/markup-compatibility/2006">
              <mc:Choice xmlns:v="urn:schemas-microsoft-com:vml" Requires="v">
                <p:oleObj name="Imagem de Bitmap" r:id="rId8" imgW="1457280" imgH="1828800" progId="Paint.Picture">
                  <p:embed/>
                </p:oleObj>
              </mc:Choice>
              <mc:Fallback>
                <p:oleObj name="Imagem de Bitmap" r:id="rId8" imgW="1457280" imgH="1828800" progId="Paint.Picture">
                  <p:embed/>
                  <p:pic>
                    <p:nvPicPr>
                      <p:cNvPr id="2" name="Objeto 1">
                        <a:extLst>
                          <a:ext uri="{FF2B5EF4-FFF2-40B4-BE49-F238E27FC236}">
                            <a16:creationId xmlns:a16="http://schemas.microsoft.com/office/drawing/2014/main" id="{E5177352-7E29-4C29-B01C-004D288A3B9C}"/>
                          </a:ext>
                        </a:extLst>
                      </p:cNvPr>
                      <p:cNvPicPr/>
                      <p:nvPr/>
                    </p:nvPicPr>
                    <p:blipFill>
                      <a:blip r:embed="rId9"/>
                      <a:stretch>
                        <a:fillRect/>
                      </a:stretch>
                    </p:blipFill>
                    <p:spPr>
                      <a:xfrm>
                        <a:off x="9610750" y="1606087"/>
                        <a:ext cx="2222527" cy="2789053"/>
                      </a:xfrm>
                      <a:prstGeom prst="rect">
                        <a:avLst/>
                      </a:prstGeom>
                    </p:spPr>
                  </p:pic>
                </p:oleObj>
              </mc:Fallback>
            </mc:AlternateContent>
          </a:graphicData>
        </a:graphic>
      </p:graphicFrame>
      <p:grpSp>
        <p:nvGrpSpPr>
          <p:cNvPr id="18" name="Group 13">
            <a:extLst>
              <a:ext uri="{FF2B5EF4-FFF2-40B4-BE49-F238E27FC236}">
                <a16:creationId xmlns:a16="http://schemas.microsoft.com/office/drawing/2014/main" id="{EB30743B-4C14-4531-93BC-D9FC475E6838}"/>
              </a:ext>
            </a:extLst>
          </p:cNvPr>
          <p:cNvGrpSpPr/>
          <p:nvPr/>
        </p:nvGrpSpPr>
        <p:grpSpPr>
          <a:xfrm>
            <a:off x="168685" y="116897"/>
            <a:ext cx="916211" cy="916211"/>
            <a:chOff x="0" y="0"/>
            <a:chExt cx="2706693" cy="2706693"/>
          </a:xfrm>
          <a:solidFill>
            <a:srgbClr val="00B050"/>
          </a:solidFill>
        </p:grpSpPr>
        <p:grpSp>
          <p:nvGrpSpPr>
            <p:cNvPr id="19" name="Group 14">
              <a:extLst>
                <a:ext uri="{FF2B5EF4-FFF2-40B4-BE49-F238E27FC236}">
                  <a16:creationId xmlns:a16="http://schemas.microsoft.com/office/drawing/2014/main" id="{837EA86B-5951-4CEB-A7A9-8886C76CF3CA}"/>
                </a:ext>
              </a:extLst>
            </p:cNvPr>
            <p:cNvGrpSpPr>
              <a:grpSpLocks noChangeAspect="1"/>
            </p:cNvGrpSpPr>
            <p:nvPr/>
          </p:nvGrpSpPr>
          <p:grpSpPr>
            <a:xfrm>
              <a:off x="0" y="0"/>
              <a:ext cx="2706693" cy="2706693"/>
              <a:chOff x="0" y="0"/>
              <a:chExt cx="6355080" cy="6355080"/>
            </a:xfrm>
            <a:grpFill/>
          </p:grpSpPr>
          <p:sp>
            <p:nvSpPr>
              <p:cNvPr id="23" name="Freeform 15">
                <a:extLst>
                  <a:ext uri="{FF2B5EF4-FFF2-40B4-BE49-F238E27FC236}">
                    <a16:creationId xmlns:a16="http://schemas.microsoft.com/office/drawing/2014/main" id="{64E96383-92F3-46A0-8011-292C7E6DD217}"/>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pic>
          <p:nvPicPr>
            <p:cNvPr id="20" name="Picture 16">
              <a:extLst>
                <a:ext uri="{FF2B5EF4-FFF2-40B4-BE49-F238E27FC236}">
                  <a16:creationId xmlns:a16="http://schemas.microsoft.com/office/drawing/2014/main" id="{BD723F7E-383B-4F62-AF24-1D2A5937E7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48313" y="594518"/>
              <a:ext cx="1810067" cy="1810067"/>
            </a:xfrm>
            <a:prstGeom prst="rect">
              <a:avLst/>
            </a:prstGeom>
          </p:spPr>
        </p:pic>
      </p:grpSp>
    </p:spTree>
    <p:extLst>
      <p:ext uri="{BB962C8B-B14F-4D97-AF65-F5344CB8AC3E}">
        <p14:creationId xmlns:p14="http://schemas.microsoft.com/office/powerpoint/2010/main" val="14178370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179659" y="6017504"/>
            <a:ext cx="8401255" cy="769441"/>
          </a:xfrm>
          <a:prstGeom prst="rect">
            <a:avLst/>
          </a:prstGeom>
        </p:spPr>
        <p:txBody>
          <a:bodyPr wrap="square" lIns="0" tIns="0" rIns="0" bIns="0" rtlCol="0" anchor="t">
            <a:spAutoFit/>
          </a:bodyPr>
          <a:lstStyle/>
          <a:p>
            <a:pPr algn="ctr" defTabSz="609630">
              <a:lnSpc>
                <a:spcPts val="1987"/>
              </a:lnSpc>
              <a:spcBef>
                <a:spcPct val="0"/>
              </a:spcBef>
            </a:pPr>
            <a:r>
              <a:rPr lang="pt-BR" sz="1806" b="1" spc="-68" dirty="0">
                <a:solidFill>
                  <a:schemeClr val="tx2">
                    <a:lumMod val="50000"/>
                  </a:schemeClr>
                </a:solidFill>
                <a:latin typeface="Montaser Arabic extraLight Bold"/>
              </a:rPr>
              <a:t>Os usuários deverão utilizar o Portal da REDELOG como</a:t>
            </a:r>
          </a:p>
          <a:p>
            <a:pPr algn="ctr" defTabSz="609630">
              <a:lnSpc>
                <a:spcPts val="1987"/>
              </a:lnSpc>
              <a:spcBef>
                <a:spcPct val="0"/>
              </a:spcBef>
            </a:pPr>
            <a:r>
              <a:rPr lang="pt-BR" sz="1806" b="1" spc="-68" dirty="0">
                <a:solidFill>
                  <a:schemeClr val="tx2">
                    <a:lumMod val="50000"/>
                  </a:schemeClr>
                </a:solidFill>
                <a:latin typeface="Montaser Arabic extraLight Bold"/>
              </a:rPr>
              <a:t> fonte permanente e constante de informações. Seu uso terá caráter oficial, inclusive respaldado por resolução específica e pelo futuro Decreto de Governança Logística e das Contratações.</a:t>
            </a:r>
          </a:p>
        </p:txBody>
      </p:sp>
      <p:sp>
        <p:nvSpPr>
          <p:cNvPr id="23" name="TextBox 26">
            <a:extLst>
              <a:ext uri="{FF2B5EF4-FFF2-40B4-BE49-F238E27FC236}">
                <a16:creationId xmlns:a16="http://schemas.microsoft.com/office/drawing/2014/main" id="{7BECF897-9D5E-44E8-925D-B1A3307A9DCA}"/>
              </a:ext>
            </a:extLst>
          </p:cNvPr>
          <p:cNvSpPr txBox="1"/>
          <p:nvPr/>
        </p:nvSpPr>
        <p:spPr>
          <a:xfrm>
            <a:off x="2179659" y="1298519"/>
            <a:ext cx="8102070" cy="420180"/>
          </a:xfrm>
          <a:prstGeom prst="rect">
            <a:avLst/>
          </a:prstGeom>
        </p:spPr>
        <p:txBody>
          <a:bodyPr lIns="0" tIns="0" rIns="0" bIns="0" rtlCol="0" anchor="t">
            <a:spAutoFit/>
          </a:bodyPr>
          <a:lstStyle/>
          <a:p>
            <a:pPr algn="ctr" defTabSz="609630">
              <a:lnSpc>
                <a:spcPts val="3454"/>
              </a:lnSpc>
            </a:pPr>
            <a:r>
              <a:rPr lang="en-US" sz="2467" b="1" spc="-93" dirty="0" err="1">
                <a:solidFill>
                  <a:srgbClr val="192337"/>
                </a:solidFill>
                <a:latin typeface="Montaser Arabic extraLight Bold"/>
              </a:rPr>
              <a:t>Previsão</a:t>
            </a:r>
            <a:r>
              <a:rPr lang="en-US" sz="2467" b="1" spc="-93" dirty="0">
                <a:solidFill>
                  <a:srgbClr val="192337"/>
                </a:solidFill>
                <a:latin typeface="Montaser Arabic extraLight Bold"/>
              </a:rPr>
              <a:t> de </a:t>
            </a:r>
            <a:r>
              <a:rPr lang="en-US" sz="2467" b="1" spc="-93" dirty="0" err="1">
                <a:solidFill>
                  <a:srgbClr val="192337"/>
                </a:solidFill>
                <a:latin typeface="Montaser Arabic extraLight Bold"/>
              </a:rPr>
              <a:t>Implantação</a:t>
            </a:r>
            <a:endParaRPr lang="en-US" sz="2467" b="1" spc="-93" dirty="0">
              <a:solidFill>
                <a:srgbClr val="192337"/>
              </a:solidFill>
              <a:latin typeface="Montaser Arabic extraLight Bold"/>
            </a:endParaRPr>
          </a:p>
        </p:txBody>
      </p:sp>
      <p:graphicFrame>
        <p:nvGraphicFramePr>
          <p:cNvPr id="31" name="Tabela 9">
            <a:extLst>
              <a:ext uri="{FF2B5EF4-FFF2-40B4-BE49-F238E27FC236}">
                <a16:creationId xmlns:a16="http://schemas.microsoft.com/office/drawing/2014/main" id="{24FE3264-824E-4181-9798-9E11639ACD4E}"/>
              </a:ext>
            </a:extLst>
          </p:cNvPr>
          <p:cNvGraphicFramePr>
            <a:graphicFrameLocks noGrp="1"/>
          </p:cNvGraphicFramePr>
          <p:nvPr>
            <p:extLst>
              <p:ext uri="{D42A27DB-BD31-4B8C-83A1-F6EECF244321}">
                <p14:modId xmlns:p14="http://schemas.microsoft.com/office/powerpoint/2010/main" val="874669429"/>
              </p:ext>
            </p:extLst>
          </p:nvPr>
        </p:nvGraphicFramePr>
        <p:xfrm>
          <a:off x="3299240" y="1921706"/>
          <a:ext cx="5393068" cy="3768115"/>
        </p:xfrm>
        <a:graphic>
          <a:graphicData uri="http://schemas.openxmlformats.org/drawingml/2006/table">
            <a:tbl>
              <a:tblPr firstRow="1" bandRow="1">
                <a:tableStyleId>{91EBBBCC-DAD2-459C-BE2E-F6DE35CF9A28}</a:tableStyleId>
              </a:tblPr>
              <a:tblGrid>
                <a:gridCol w="3352598">
                  <a:extLst>
                    <a:ext uri="{9D8B030D-6E8A-4147-A177-3AD203B41FA5}">
                      <a16:colId xmlns:a16="http://schemas.microsoft.com/office/drawing/2014/main" val="2670725632"/>
                    </a:ext>
                  </a:extLst>
                </a:gridCol>
                <a:gridCol w="2040470">
                  <a:extLst>
                    <a:ext uri="{9D8B030D-6E8A-4147-A177-3AD203B41FA5}">
                      <a16:colId xmlns:a16="http://schemas.microsoft.com/office/drawing/2014/main" val="2526935957"/>
                    </a:ext>
                  </a:extLst>
                </a:gridCol>
              </a:tblGrid>
              <a:tr h="606495">
                <a:tc>
                  <a:txBody>
                    <a:bodyPr/>
                    <a:lstStyle/>
                    <a:p>
                      <a:r>
                        <a:rPr lang="pt-BR" sz="1600" b="1" dirty="0">
                          <a:solidFill>
                            <a:srgbClr val="002060"/>
                          </a:solidFill>
                        </a:rPr>
                        <a:t>1. REDELOG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dirty="0">
                          <a:solidFill>
                            <a:srgbClr val="002060"/>
                          </a:solidFill>
                        </a:rPr>
                        <a:t>02/06/2022</a:t>
                      </a:r>
                    </a:p>
                  </a:txBody>
                  <a:tcPr anchor="ctr"/>
                </a:tc>
                <a:extLst>
                  <a:ext uri="{0D108BD9-81ED-4DB2-BD59-A6C34878D82A}">
                    <a16:rowId xmlns:a16="http://schemas.microsoft.com/office/drawing/2014/main" val="3292630827"/>
                  </a:ext>
                </a:extLst>
              </a:tr>
              <a:tr h="632324">
                <a:tc>
                  <a:txBody>
                    <a:bodyPr/>
                    <a:lstStyle/>
                    <a:p>
                      <a:r>
                        <a:rPr lang="pt-BR" sz="1600" b="1" dirty="0">
                          <a:solidFill>
                            <a:srgbClr val="002060"/>
                          </a:solidFill>
                        </a:rPr>
                        <a:t>2. REDEBENS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dirty="0">
                          <a:solidFill>
                            <a:srgbClr val="002060"/>
                          </a:solidFill>
                        </a:rPr>
                        <a:t>05/07/2022</a:t>
                      </a:r>
                    </a:p>
                  </a:txBody>
                  <a:tcPr anchor="ctr"/>
                </a:tc>
                <a:extLst>
                  <a:ext uri="{0D108BD9-81ED-4DB2-BD59-A6C34878D82A}">
                    <a16:rowId xmlns:a16="http://schemas.microsoft.com/office/drawing/2014/main" val="1361600600"/>
                  </a:ext>
                </a:extLst>
              </a:tr>
              <a:tr h="632324">
                <a:tc>
                  <a:txBody>
                    <a:bodyPr/>
                    <a:lstStyle/>
                    <a:p>
                      <a:r>
                        <a:rPr lang="pt-BR" sz="1600" b="1" dirty="0">
                          <a:solidFill>
                            <a:srgbClr val="002060"/>
                          </a:solidFill>
                        </a:rPr>
                        <a:t>3. REDETRANS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dirty="0">
                          <a:solidFill>
                            <a:srgbClr val="002060"/>
                          </a:solidFill>
                        </a:rPr>
                        <a:t>19/07/2022</a:t>
                      </a:r>
                    </a:p>
                  </a:txBody>
                  <a:tcPr anchor="ctr"/>
                </a:tc>
                <a:extLst>
                  <a:ext uri="{0D108BD9-81ED-4DB2-BD59-A6C34878D82A}">
                    <a16:rowId xmlns:a16="http://schemas.microsoft.com/office/drawing/2014/main" val="1639106592"/>
                  </a:ext>
                </a:extLst>
              </a:tr>
              <a:tr h="632324">
                <a:tc>
                  <a:txBody>
                    <a:bodyPr/>
                    <a:lstStyle/>
                    <a:p>
                      <a:r>
                        <a:rPr lang="pt-BR" sz="1600" b="1" dirty="0">
                          <a:solidFill>
                            <a:srgbClr val="002060"/>
                          </a:solidFill>
                        </a:rPr>
                        <a:t>4. REDECOMPRAS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dirty="0">
                          <a:solidFill>
                            <a:srgbClr val="002060"/>
                          </a:solidFill>
                        </a:rPr>
                        <a:t>25/07/2022</a:t>
                      </a:r>
                    </a:p>
                  </a:txBody>
                  <a:tcPr anchor="ctr"/>
                </a:tc>
                <a:extLst>
                  <a:ext uri="{0D108BD9-81ED-4DB2-BD59-A6C34878D82A}">
                    <a16:rowId xmlns:a16="http://schemas.microsoft.com/office/drawing/2014/main" val="1049599006"/>
                  </a:ext>
                </a:extLst>
              </a:tr>
              <a:tr h="632324">
                <a:tc>
                  <a:txBody>
                    <a:bodyPr/>
                    <a:lstStyle/>
                    <a:p>
                      <a:r>
                        <a:rPr lang="pt-BR" sz="1600" b="1" dirty="0">
                          <a:solidFill>
                            <a:srgbClr val="002060"/>
                          </a:solidFill>
                        </a:rPr>
                        <a:t>5. REDEPREG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dirty="0">
                          <a:solidFill>
                            <a:srgbClr val="002060"/>
                          </a:solidFill>
                        </a:rPr>
                        <a:t>16/08/2022</a:t>
                      </a:r>
                    </a:p>
                  </a:txBody>
                  <a:tcPr anchor="ctr"/>
                </a:tc>
                <a:extLst>
                  <a:ext uri="{0D108BD9-81ED-4DB2-BD59-A6C34878D82A}">
                    <a16:rowId xmlns:a16="http://schemas.microsoft.com/office/drawing/2014/main" val="1401672732"/>
                  </a:ext>
                </a:extLst>
              </a:tr>
              <a:tr h="632324">
                <a:tc>
                  <a:txBody>
                    <a:bodyPr/>
                    <a:lstStyle/>
                    <a:p>
                      <a:r>
                        <a:rPr lang="pt-BR" sz="1600" b="1" dirty="0">
                          <a:solidFill>
                            <a:srgbClr val="002060"/>
                          </a:solidFill>
                        </a:rPr>
                        <a:t>6. REDECONTRATOS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dirty="0">
                          <a:solidFill>
                            <a:srgbClr val="002060"/>
                          </a:solidFill>
                        </a:rPr>
                        <a:t>01/09/2022</a:t>
                      </a:r>
                    </a:p>
                  </a:txBody>
                  <a:tcPr anchor="ctr"/>
                </a:tc>
                <a:extLst>
                  <a:ext uri="{0D108BD9-81ED-4DB2-BD59-A6C34878D82A}">
                    <a16:rowId xmlns:a16="http://schemas.microsoft.com/office/drawing/2014/main" val="4098959472"/>
                  </a:ext>
                </a:extLst>
              </a:tr>
            </a:tbl>
          </a:graphicData>
        </a:graphic>
      </p:graphicFrame>
      <p:sp>
        <p:nvSpPr>
          <p:cNvPr id="11" name="AutoShape 2">
            <a:extLst>
              <a:ext uri="{FF2B5EF4-FFF2-40B4-BE49-F238E27FC236}">
                <a16:creationId xmlns:a16="http://schemas.microsoft.com/office/drawing/2014/main" id="{5F746CD2-E1B5-4812-B04B-EB5E94BA0655}"/>
              </a:ext>
            </a:extLst>
          </p:cNvPr>
          <p:cNvSpPr/>
          <p:nvPr/>
        </p:nvSpPr>
        <p:spPr>
          <a:xfrm>
            <a:off x="-20608" y="-4886"/>
            <a:ext cx="12212608" cy="1151726"/>
          </a:xfrm>
          <a:prstGeom prst="rect">
            <a:avLst/>
          </a:prstGeom>
          <a:solidFill>
            <a:srgbClr val="192337"/>
          </a:solidFill>
        </p:spPr>
      </p:sp>
      <p:sp>
        <p:nvSpPr>
          <p:cNvPr id="12" name="AutoShape 3">
            <a:extLst>
              <a:ext uri="{FF2B5EF4-FFF2-40B4-BE49-F238E27FC236}">
                <a16:creationId xmlns:a16="http://schemas.microsoft.com/office/drawing/2014/main" id="{C0A33AA2-1F85-4825-842E-B7662F27810C}"/>
              </a:ext>
            </a:extLst>
          </p:cNvPr>
          <p:cNvSpPr/>
          <p:nvPr/>
        </p:nvSpPr>
        <p:spPr>
          <a:xfrm flipV="1">
            <a:off x="1522032" y="705424"/>
            <a:ext cx="10649361" cy="70074"/>
          </a:xfrm>
          <a:prstGeom prst="rect">
            <a:avLst/>
          </a:prstGeom>
          <a:solidFill>
            <a:srgbClr val="00B050"/>
          </a:solidFill>
        </p:spPr>
      </p:sp>
      <p:sp>
        <p:nvSpPr>
          <p:cNvPr id="13" name="TextBox 21">
            <a:extLst>
              <a:ext uri="{FF2B5EF4-FFF2-40B4-BE49-F238E27FC236}">
                <a16:creationId xmlns:a16="http://schemas.microsoft.com/office/drawing/2014/main" id="{A230DD08-C9B6-434D-A66B-6EDEF4F8EE02}"/>
              </a:ext>
            </a:extLst>
          </p:cNvPr>
          <p:cNvSpPr txBox="1"/>
          <p:nvPr/>
        </p:nvSpPr>
        <p:spPr>
          <a:xfrm>
            <a:off x="1522032" y="324750"/>
            <a:ext cx="7350189" cy="421782"/>
          </a:xfrm>
          <a:prstGeom prst="rect">
            <a:avLst/>
          </a:prstGeom>
        </p:spPr>
        <p:txBody>
          <a:bodyPr wrap="square" lIns="0" tIns="0" rIns="0" bIns="0" rtlCol="0" anchor="t">
            <a:spAutoFit/>
          </a:bodyPr>
          <a:lstStyle/>
          <a:p>
            <a:pPr defTabSz="609630">
              <a:lnSpc>
                <a:spcPts val="3360"/>
              </a:lnSpc>
            </a:pPr>
            <a:r>
              <a:rPr lang="en-US" sz="2800" spc="-91" dirty="0">
                <a:solidFill>
                  <a:srgbClr val="FAFAFA"/>
                </a:solidFill>
                <a:latin typeface="Montaser Arabic extraLight Bold"/>
              </a:rPr>
              <a:t>ESTRATÉGIA DE IMPLANTAÇÃO E ENGAJAMENTO</a:t>
            </a:r>
          </a:p>
        </p:txBody>
      </p:sp>
      <p:grpSp>
        <p:nvGrpSpPr>
          <p:cNvPr id="18" name="Group 17">
            <a:extLst>
              <a:ext uri="{FF2B5EF4-FFF2-40B4-BE49-F238E27FC236}">
                <a16:creationId xmlns:a16="http://schemas.microsoft.com/office/drawing/2014/main" id="{22C61415-0E0D-4B2E-8758-2077C3825E33}"/>
              </a:ext>
            </a:extLst>
          </p:cNvPr>
          <p:cNvGrpSpPr>
            <a:grpSpLocks noChangeAspect="1"/>
          </p:cNvGrpSpPr>
          <p:nvPr/>
        </p:nvGrpSpPr>
        <p:grpSpPr>
          <a:xfrm>
            <a:off x="138425" y="58516"/>
            <a:ext cx="1018250" cy="1018250"/>
            <a:chOff x="0" y="0"/>
            <a:chExt cx="6355080" cy="6355080"/>
          </a:xfrm>
          <a:solidFill>
            <a:srgbClr val="00B050"/>
          </a:solidFill>
        </p:grpSpPr>
        <p:sp>
          <p:nvSpPr>
            <p:cNvPr id="19" name="Freeform 18">
              <a:extLst>
                <a:ext uri="{FF2B5EF4-FFF2-40B4-BE49-F238E27FC236}">
                  <a16:creationId xmlns:a16="http://schemas.microsoft.com/office/drawing/2014/main" id="{06A5DA3F-F2C8-44EF-ABF1-0E7E87700742}"/>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p:spPr>
        </p:sp>
      </p:grpSp>
      <p:sp>
        <p:nvSpPr>
          <p:cNvPr id="20" name="CaixaDeTexto 19">
            <a:extLst>
              <a:ext uri="{FF2B5EF4-FFF2-40B4-BE49-F238E27FC236}">
                <a16:creationId xmlns:a16="http://schemas.microsoft.com/office/drawing/2014/main" id="{FB8C615E-167A-49B2-8BBA-E1CAB797BCDC}"/>
              </a:ext>
            </a:extLst>
          </p:cNvPr>
          <p:cNvSpPr txBox="1"/>
          <p:nvPr/>
        </p:nvSpPr>
        <p:spPr>
          <a:xfrm>
            <a:off x="182849" y="34153"/>
            <a:ext cx="832928" cy="1107996"/>
          </a:xfrm>
          <a:prstGeom prst="rect">
            <a:avLst/>
          </a:prstGeom>
          <a:noFill/>
        </p:spPr>
        <p:txBody>
          <a:bodyPr wrap="square" rtlCol="0">
            <a:spAutoFit/>
          </a:bodyPr>
          <a:lstStyle/>
          <a:p>
            <a:r>
              <a:rPr lang="pt-BR" sz="6600" b="1" dirty="0">
                <a:solidFill>
                  <a:srgbClr val="00B050"/>
                </a:solidFill>
                <a:sym typeface="Wingdings" panose="05000000000000000000" pitchFamily="2" charset="2"/>
              </a:rPr>
              <a:t></a:t>
            </a:r>
            <a:endParaRPr lang="pt-BR" sz="6600" b="1" dirty="0">
              <a:solidFill>
                <a:srgbClr val="00B050"/>
              </a:solidFill>
            </a:endParaRPr>
          </a:p>
        </p:txBody>
      </p:sp>
    </p:spTree>
    <p:extLst>
      <p:ext uri="{BB962C8B-B14F-4D97-AF65-F5344CB8AC3E}">
        <p14:creationId xmlns:p14="http://schemas.microsoft.com/office/powerpoint/2010/main" val="42740629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3838</Words>
  <Application>Microsoft Office PowerPoint</Application>
  <PresentationFormat>Widescreen</PresentationFormat>
  <Paragraphs>407</Paragraphs>
  <Slides>52</Slides>
  <Notes>3</Notes>
  <HiddenSlides>0</HiddenSlides>
  <MMClips>0</MMClips>
  <ScaleCrop>false</ScaleCrop>
  <HeadingPairs>
    <vt:vector size="8" baseType="variant">
      <vt:variant>
        <vt:lpstr>Fontes usadas</vt:lpstr>
      </vt:variant>
      <vt:variant>
        <vt:i4>6</vt:i4>
      </vt:variant>
      <vt:variant>
        <vt:lpstr>Tema</vt:lpstr>
      </vt:variant>
      <vt:variant>
        <vt:i4>3</vt:i4>
      </vt:variant>
      <vt:variant>
        <vt:lpstr>Servidores OLE inseridos</vt:lpstr>
      </vt:variant>
      <vt:variant>
        <vt:i4>1</vt:i4>
      </vt:variant>
      <vt:variant>
        <vt:lpstr>Títulos de slides</vt:lpstr>
      </vt:variant>
      <vt:variant>
        <vt:i4>52</vt:i4>
      </vt:variant>
    </vt:vector>
  </HeadingPairs>
  <TitlesOfParts>
    <vt:vector size="62" baseType="lpstr">
      <vt:lpstr>Arial</vt:lpstr>
      <vt:lpstr>Calibri</vt:lpstr>
      <vt:lpstr>Lato</vt:lpstr>
      <vt:lpstr>Montaser Arabic extraLight Bold</vt:lpstr>
      <vt:lpstr>Montserrat Medium</vt:lpstr>
      <vt:lpstr>Wingdings</vt:lpstr>
      <vt:lpstr>Office Theme</vt:lpstr>
      <vt:lpstr>Simple Light</vt:lpstr>
      <vt:lpstr>Tema do Office</vt:lpstr>
      <vt:lpstr>Imagem de Bitmap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de Andrade</dc:creator>
  <cp:lastModifiedBy>Alexandre de Andrade</cp:lastModifiedBy>
  <cp:revision>35</cp:revision>
  <cp:lastPrinted>2022-05-30T17:41:06Z</cp:lastPrinted>
  <dcterms:created xsi:type="dcterms:W3CDTF">2021-06-10T19:28:54Z</dcterms:created>
  <dcterms:modified xsi:type="dcterms:W3CDTF">2022-06-02T12:52:45Z</dcterms:modified>
</cp:coreProperties>
</file>